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3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10.xml" ContentType="application/vnd.openxmlformats-officedocument.theme+xml"/>
  <Override PartName="/ppt/theme/theme5.xml" ContentType="application/vnd.openxmlformats-officedocument.theme+xml"/>
  <Override PartName="/ppt/theme/theme11.xml" ContentType="application/vnd.openxmlformats-officedocument.theme+xml"/>
  <Override PartName="/ppt/theme/theme6.xml" ContentType="application/vnd.openxmlformats-officedocument.theme+xml"/>
  <Override PartName="/ppt/theme/theme12.xml" ContentType="application/vnd.openxmlformats-officedocument.theme+xml"/>
  <Override PartName="/ppt/theme/theme7.xml" ContentType="application/vnd.openxmlformats-officedocument.theme+xml"/>
  <Override PartName="/ppt/theme/theme13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media/image26.jpeg" ContentType="image/jpeg"/>
  <Override PartName="/ppt/media/image23.png" ContentType="image/png"/>
  <Override PartName="/ppt/media/image22.png" ContentType="image/png"/>
  <Override PartName="/ppt/media/image21.png" ContentType="image/png"/>
  <Override PartName="/ppt/media/image19.png" ContentType="image/png"/>
  <Override PartName="/ppt/media/image5.png" ContentType="image/png"/>
  <Override PartName="/ppt/media/image28.png" ContentType="image/png"/>
  <Override PartName="/ppt/media/image10.png" ContentType="image/png"/>
  <Override PartName="/ppt/media/image29.png" ContentType="image/png"/>
  <Override PartName="/ppt/media/image6.png" ContentType="image/png"/>
  <Override PartName="/ppt/media/image11.png" ContentType="image/png"/>
  <Override PartName="/ppt/media/image7.png" ContentType="image/png"/>
  <Override PartName="/ppt/media/image34.jpeg" ContentType="image/jpeg"/>
  <Override PartName="/ppt/media/image18.png" ContentType="image/png"/>
  <Override PartName="/ppt/media/image20.png" ContentType="image/png"/>
  <Override PartName="/ppt/media/image12.png" ContentType="image/png"/>
  <Override PartName="/ppt/media/image8.png" ContentType="image/png"/>
  <Override PartName="/ppt/media/image13.png" ContentType="image/png"/>
  <Override PartName="/ppt/media/image9.png" ContentType="image/png"/>
  <Override PartName="/ppt/media/image30.emf" ContentType="image/x-emf"/>
  <Override PartName="/ppt/media/image31.jpeg" ContentType="image/jpeg"/>
  <Override PartName="/ppt/media/image2.png" ContentType="image/png"/>
  <Override PartName="/ppt/media/image25.jpeg" ContentType="image/jpeg"/>
  <Override PartName="/ppt/media/image4.png" ContentType="image/png"/>
  <Override PartName="/ppt/media/image27.png" ContentType="image/png"/>
  <Override PartName="/ppt/media/image33.png" ContentType="image/png"/>
  <Override PartName="/ppt/media/image3.png" ContentType="image/png"/>
  <Override PartName="/ppt/media/image1.png" ContentType="image/png"/>
  <Override PartName="/ppt/media/image24.png" ContentType="image/png"/>
  <Override PartName="/ppt/media/image14.png" ContentType="image/png"/>
  <Override PartName="/ppt/media/image15.png" ContentType="image/png"/>
  <Override PartName="/ppt/media/image16.png" ContentType="image/png"/>
  <Override PartName="/ppt/media/image32.jpeg" ContentType="image/jpeg"/>
  <Override PartName="/ppt/media/image17.png" ContentType="image/png"/>
  <Override PartName="/ppt/slideLayouts/_rels/slideLayout102.xml.rels" ContentType="application/vnd.openxmlformats-package.relationships+xml"/>
  <Override PartName="/ppt/slideLayouts/_rels/slideLayout101.xml.rels" ContentType="application/vnd.openxmlformats-package.relationships+xml"/>
  <Override PartName="/ppt/slideLayouts/_rels/slideLayout10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88.xml.rels" ContentType="application/vnd.openxmlformats-package.relationships+xml"/>
  <Override PartName="/ppt/slideLayouts/_rels/slideLayout87.xml.rels" ContentType="application/vnd.openxmlformats-package.relationships+xml"/>
  <Override PartName="/ppt/slideLayouts/_rels/slideLayout86.xml.rels" ContentType="application/vnd.openxmlformats-package.relationships+xml"/>
  <Override PartName="/ppt/slideLayouts/_rels/slideLayout78.xml.rels" ContentType="application/vnd.openxmlformats-package.relationships+xml"/>
  <Override PartName="/ppt/slideLayouts/_rels/slideLayout76.xml.rels" ContentType="application/vnd.openxmlformats-package.relationships+xml"/>
  <Override PartName="/ppt/slideLayouts/_rels/slideLayout75.xml.rels" ContentType="application/vnd.openxmlformats-package.relationships+xml"/>
  <Override PartName="/ppt/slideLayouts/_rels/slideLayout74.xml.rels" ContentType="application/vnd.openxmlformats-package.relationships+xml"/>
  <Override PartName="/ppt/slideLayouts/_rels/slideLayout14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4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33.xml.rels" ContentType="application/vnd.openxmlformats-package.relationships+xml"/>
  <Override PartName="/ppt/slideLayouts/_rels/slideLayout142.xml.rels" ContentType="application/vnd.openxmlformats-package.relationships+xml"/>
  <Override PartName="/ppt/slideLayouts/_rels/slideLayout112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108.xml.rels" ContentType="application/vnd.openxmlformats-package.relationships+xml"/>
  <Override PartName="/ppt/slideLayouts/_rels/slideLayout99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138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2.xml.rels" ContentType="application/vnd.openxmlformats-package.relationships+xml"/>
  <Override PartName="/ppt/slideLayouts/_rels/slideLayout141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137.xml.rels" ContentType="application/vnd.openxmlformats-package.relationships+xml"/>
  <Override PartName="/ppt/slideLayouts/_rels/slideLayout105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3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85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104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1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143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91.xml.rels" ContentType="application/vnd.openxmlformats-package.relationships+xml"/>
  <Override PartName="/ppt/slideLayouts/_rels/slideLayout96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113.xml.rels" ContentType="application/vnd.openxmlformats-package.relationships+xml"/>
  <Override PartName="/ppt/slideLayouts/_rels/slideLayout109.xml.rels" ContentType="application/vnd.openxmlformats-package.relationships+xml"/>
  <Override PartName="/ppt/slideLayouts/_rels/slideLayout120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15.xml.rels" ContentType="application/vnd.openxmlformats-package.relationships+xml"/>
  <Override PartName="/ppt/slideLayouts/_rels/slideLayout122.xml.rels" ContentType="application/vnd.openxmlformats-package.relationships+xml"/>
  <Override PartName="/ppt/slideLayouts/_rels/slideLayout110.xml.rels" ContentType="application/vnd.openxmlformats-package.relationships+xml"/>
  <Override PartName="/ppt/slideLayouts/_rels/slideLayout103.xml.rels" ContentType="application/vnd.openxmlformats-package.relationships+xml"/>
  <Override PartName="/ppt/slideLayouts/_rels/slideLayout118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123.xml.rels" ContentType="application/vnd.openxmlformats-package.relationships+xml"/>
  <Override PartName="/ppt/slideLayouts/_rels/slideLayout12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84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9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39.xml.rels" ContentType="application/vnd.openxmlformats-package.relationships+xml"/>
  <Override PartName="/ppt/slideLayouts/_rels/slideLayout131.xml.rels" ContentType="application/vnd.openxmlformats-package.relationships+xml"/>
  <Override PartName="/ppt/slideLayouts/_rels/slideLayout82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90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130.xml.rels" ContentType="application/vnd.openxmlformats-package.relationships+xml"/>
  <Override PartName="/ppt/slideLayouts/_rels/slideLayout77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97.xml.rels" ContentType="application/vnd.openxmlformats-package.relationships+xml"/>
  <Override PartName="/ppt/slideLayouts/_rels/slideLayout10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3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2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83.xml.rels" ContentType="application/vnd.openxmlformats-package.relationships+xml"/>
  <Override PartName="/ppt/slideLayouts/_rels/slideLayout79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98.xml.rels" ContentType="application/vnd.openxmlformats-package.relationships+xml"/>
  <Override PartName="/ppt/slideLayouts/_rels/slideLayout10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27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12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95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125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2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89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93.xml.rels" ContentType="application/vnd.openxmlformats-package.relationships+xml"/>
  <Override PartName="/ppt/slideLayouts/_rels/slideLayout11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1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80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1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129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94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73.xml.rels" ContentType="application/vnd.openxmlformats-package.relationships+xml"/>
  <Override PartName="/ppt/slideLayouts/slideLayout124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  <p:sldMasterId id="2147483726" r:id="rId8"/>
    <p:sldMasterId id="2147483739" r:id="rId9"/>
    <p:sldMasterId id="2147483752" r:id="rId10"/>
    <p:sldMasterId id="2147483765" r:id="rId11"/>
    <p:sldMasterId id="2147483778" r:id="rId12"/>
    <p:sldMasterId id="2147483791" r:id="rId13"/>
  </p:sldMasterIdLst>
  <p:notesMasterIdLst>
    <p:notesMasterId r:id="rId14"/>
  </p:notesMasterIdLst>
  <p:sldIdLst>
    <p:sldId id="256" r:id="rId15"/>
    <p:sldId id="257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68" r:id="rId27"/>
  </p:sldIdLst>
  <p:sldSz cx="10080625" cy="7559675"/>
  <p:notesSz cx="7556500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notesMaster" Target="notesMasters/notesMaster1.xml"/><Relationship Id="rId15" Type="http://schemas.openxmlformats.org/officeDocument/2006/relationships/slide" Target="slides/slide1.xml"/><Relationship Id="rId16" Type="http://schemas.openxmlformats.org/officeDocument/2006/relationships/slide" Target="slides/slide2.xml"/><Relationship Id="rId17" Type="http://schemas.openxmlformats.org/officeDocument/2006/relationships/slide" Target="slides/slide3.xml"/><Relationship Id="rId18" Type="http://schemas.openxmlformats.org/officeDocument/2006/relationships/slide" Target="slides/slide4.xml"/><Relationship Id="rId19" Type="http://schemas.openxmlformats.org/officeDocument/2006/relationships/slide" Target="slides/slide5.xml"/><Relationship Id="rId20" Type="http://schemas.openxmlformats.org/officeDocument/2006/relationships/slide" Target="slides/slide6.xml"/><Relationship Id="rId21" Type="http://schemas.openxmlformats.org/officeDocument/2006/relationships/slide" Target="slides/slide7.xml"/><Relationship Id="rId22" Type="http://schemas.openxmlformats.org/officeDocument/2006/relationships/slide" Target="slides/slide8.xml"/><Relationship Id="rId23" Type="http://schemas.openxmlformats.org/officeDocument/2006/relationships/slide" Target="slides/slide9.xml"/><Relationship Id="rId24" Type="http://schemas.openxmlformats.org/officeDocument/2006/relationships/slide" Target="slides/slide10.xml"/><Relationship Id="rId25" Type="http://schemas.openxmlformats.org/officeDocument/2006/relationships/slide" Target="slides/slide11.xml"/><Relationship Id="rId26" Type="http://schemas.openxmlformats.org/officeDocument/2006/relationships/slide" Target="slides/slide12.xml"/><Relationship Id="rId27" Type="http://schemas.openxmlformats.org/officeDocument/2006/relationships/slide" Target="slides/slide1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CustomShape 1"/>
          <p:cNvSpPr/>
          <p:nvPr/>
        </p:nvSpPr>
        <p:spPr>
          <a:xfrm>
            <a:off x="0" y="0"/>
            <a:ext cx="7556400" cy="10692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7" name="CustomShape 2"/>
          <p:cNvSpPr/>
          <p:nvPr/>
        </p:nvSpPr>
        <p:spPr>
          <a:xfrm>
            <a:off x="0" y="0"/>
            <a:ext cx="7556400" cy="10691640"/>
          </a:xfrm>
          <a:custGeom>
            <a:avLst/>
            <a:gdLst/>
            <a:ahLst/>
            <a:rect l="l" t="t" r="r" b="b"/>
            <a:pathLst>
              <a:path w="21600" h="30562">
                <a:moveTo>
                  <a:pt x="4" y="0"/>
                </a:moveTo>
                <a:lnTo>
                  <a:pt x="0" y="30558"/>
                </a:lnTo>
                <a:lnTo>
                  <a:pt x="21596" y="30562"/>
                </a:lnTo>
                <a:lnTo>
                  <a:pt x="21600" y="4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8" name="CustomShape 3"/>
          <p:cNvSpPr/>
          <p:nvPr/>
        </p:nvSpPr>
        <p:spPr>
          <a:xfrm>
            <a:off x="0" y="0"/>
            <a:ext cx="7556400" cy="10691640"/>
          </a:xfrm>
          <a:custGeom>
            <a:avLst/>
            <a:gdLst/>
            <a:ahLst/>
            <a:rect l="l" t="t" r="r" b="b"/>
            <a:pathLst>
              <a:path w="21600" h="30562">
                <a:moveTo>
                  <a:pt x="4" y="0"/>
                </a:moveTo>
                <a:lnTo>
                  <a:pt x="0" y="30558"/>
                </a:lnTo>
                <a:lnTo>
                  <a:pt x="21596" y="30562"/>
                </a:lnTo>
                <a:lnTo>
                  <a:pt x="21600" y="4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9" name="CustomShape 4"/>
          <p:cNvSpPr/>
          <p:nvPr/>
        </p:nvSpPr>
        <p:spPr>
          <a:xfrm>
            <a:off x="1311120" y="102708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00" name="PlaceHolder 5"/>
          <p:cNvSpPr>
            <a:spLocks noGrp="1"/>
          </p:cNvSpPr>
          <p:nvPr>
            <p:ph type="body"/>
          </p:nvPr>
        </p:nvSpPr>
        <p:spPr>
          <a:xfrm>
            <a:off x="1169640" y="5086080"/>
            <a:ext cx="5219640" cy="4105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2000" spc="-1" strike="noStrike">
              <a:latin typeface="Arial"/>
            </a:endParaRPr>
          </a:p>
        </p:txBody>
      </p:sp>
      <p:sp>
        <p:nvSpPr>
          <p:cNvPr id="501" name="PlaceHolder 6"/>
          <p:cNvSpPr>
            <a:spLocks noGrp="1"/>
          </p:cNvSpPr>
          <p:nvPr>
            <p:ph type="sldImg"/>
          </p:nvPr>
        </p:nvSpPr>
        <p:spPr>
          <a:xfrm>
            <a:off x="1104480" y="812880"/>
            <a:ext cx="5343480" cy="400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latin typeface="Arial"/>
              </a:rPr>
              <a:t>Click to move the slide</a:t>
            </a:r>
            <a:endParaRPr b="0" lang="sk-SK" sz="4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CustomShape 1"/>
          <p:cNvSpPr/>
          <p:nvPr/>
        </p:nvSpPr>
        <p:spPr>
          <a:xfrm>
            <a:off x="1311120" y="102708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33" name="PlaceHolder 2"/>
          <p:cNvSpPr>
            <a:spLocks noGrp="1"/>
          </p:cNvSpPr>
          <p:nvPr>
            <p:ph type="body"/>
          </p:nvPr>
        </p:nvSpPr>
        <p:spPr>
          <a:xfrm>
            <a:off x="1169640" y="5086080"/>
            <a:ext cx="5219640" cy="4105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9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9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87240" y="592272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0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41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42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0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10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PlaceHolder 1"/>
          <p:cNvSpPr>
            <a:spLocks noGrp="1"/>
          </p:cNvSpPr>
          <p:nvPr>
            <p:ph type="subTitle"/>
          </p:nvPr>
        </p:nvSpPr>
        <p:spPr>
          <a:xfrm>
            <a:off x="687240" y="1884240"/>
            <a:ext cx="8694720" cy="14579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0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46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47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48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0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50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51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52" name="PlaceHolder 4"/>
          <p:cNvSpPr>
            <a:spLocks noGrp="1"/>
          </p:cNvSpPr>
          <p:nvPr>
            <p:ph type="body"/>
          </p:nvPr>
        </p:nvSpPr>
        <p:spPr>
          <a:xfrm>
            <a:off x="514260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0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54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55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56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0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58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59" name="PlaceHolder 3"/>
          <p:cNvSpPr>
            <a:spLocks noGrp="1"/>
          </p:cNvSpPr>
          <p:nvPr>
            <p:ph type="body"/>
          </p:nvPr>
        </p:nvSpPr>
        <p:spPr>
          <a:xfrm>
            <a:off x="687240" y="592272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0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61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62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63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64" name="PlaceHolder 5"/>
          <p:cNvSpPr>
            <a:spLocks noGrp="1"/>
          </p:cNvSpPr>
          <p:nvPr>
            <p:ph type="body"/>
          </p:nvPr>
        </p:nvSpPr>
        <p:spPr>
          <a:xfrm>
            <a:off x="514260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0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66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67" name="PlaceHolder 3"/>
          <p:cNvSpPr>
            <a:spLocks noGrp="1"/>
          </p:cNvSpPr>
          <p:nvPr>
            <p:ph type="body"/>
          </p:nvPr>
        </p:nvSpPr>
        <p:spPr>
          <a:xfrm>
            <a:off x="362700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68" name="PlaceHolder 4"/>
          <p:cNvSpPr>
            <a:spLocks noGrp="1"/>
          </p:cNvSpPr>
          <p:nvPr>
            <p:ph type="body"/>
          </p:nvPr>
        </p:nvSpPr>
        <p:spPr>
          <a:xfrm>
            <a:off x="656676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69" name="PlaceHolder 5"/>
          <p:cNvSpPr>
            <a:spLocks noGrp="1"/>
          </p:cNvSpPr>
          <p:nvPr>
            <p:ph type="body"/>
          </p:nvPr>
        </p:nvSpPr>
        <p:spPr>
          <a:xfrm>
            <a:off x="68724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70" name="PlaceHolder 6"/>
          <p:cNvSpPr>
            <a:spLocks noGrp="1"/>
          </p:cNvSpPr>
          <p:nvPr>
            <p:ph type="body"/>
          </p:nvPr>
        </p:nvSpPr>
        <p:spPr>
          <a:xfrm>
            <a:off x="362700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71" name="PlaceHolder 7"/>
          <p:cNvSpPr>
            <a:spLocks noGrp="1"/>
          </p:cNvSpPr>
          <p:nvPr>
            <p:ph type="body"/>
          </p:nvPr>
        </p:nvSpPr>
        <p:spPr>
          <a:xfrm>
            <a:off x="656676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0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4260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79" name="PlaceHolder 2"/>
          <p:cNvSpPr>
            <a:spLocks noGrp="1"/>
          </p:cNvSpPr>
          <p:nvPr>
            <p:ph type="subTitle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81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83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84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1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PlaceHolder 1"/>
          <p:cNvSpPr>
            <a:spLocks noGrp="1"/>
          </p:cNvSpPr>
          <p:nvPr>
            <p:ph type="subTitle"/>
          </p:nvPr>
        </p:nvSpPr>
        <p:spPr>
          <a:xfrm>
            <a:off x="687240" y="1884240"/>
            <a:ext cx="8694720" cy="14579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88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89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90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92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93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94" name="PlaceHolder 4"/>
          <p:cNvSpPr>
            <a:spLocks noGrp="1"/>
          </p:cNvSpPr>
          <p:nvPr>
            <p:ph type="body"/>
          </p:nvPr>
        </p:nvSpPr>
        <p:spPr>
          <a:xfrm>
            <a:off x="514260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96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97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98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00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01" name="PlaceHolder 3"/>
          <p:cNvSpPr>
            <a:spLocks noGrp="1"/>
          </p:cNvSpPr>
          <p:nvPr>
            <p:ph type="body"/>
          </p:nvPr>
        </p:nvSpPr>
        <p:spPr>
          <a:xfrm>
            <a:off x="687240" y="592272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03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04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05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06" name="PlaceHolder 5"/>
          <p:cNvSpPr>
            <a:spLocks noGrp="1"/>
          </p:cNvSpPr>
          <p:nvPr>
            <p:ph type="body"/>
          </p:nvPr>
        </p:nvSpPr>
        <p:spPr>
          <a:xfrm>
            <a:off x="514260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62700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56676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8724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62700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56676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09" name="PlaceHolder 3"/>
          <p:cNvSpPr>
            <a:spLocks noGrp="1"/>
          </p:cNvSpPr>
          <p:nvPr>
            <p:ph type="body"/>
          </p:nvPr>
        </p:nvSpPr>
        <p:spPr>
          <a:xfrm>
            <a:off x="362700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10" name="PlaceHolder 4"/>
          <p:cNvSpPr>
            <a:spLocks noGrp="1"/>
          </p:cNvSpPr>
          <p:nvPr>
            <p:ph type="body"/>
          </p:nvPr>
        </p:nvSpPr>
        <p:spPr>
          <a:xfrm>
            <a:off x="656676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11" name="PlaceHolder 5"/>
          <p:cNvSpPr>
            <a:spLocks noGrp="1"/>
          </p:cNvSpPr>
          <p:nvPr>
            <p:ph type="body"/>
          </p:nvPr>
        </p:nvSpPr>
        <p:spPr>
          <a:xfrm>
            <a:off x="68724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12" name="PlaceHolder 6"/>
          <p:cNvSpPr>
            <a:spLocks noGrp="1"/>
          </p:cNvSpPr>
          <p:nvPr>
            <p:ph type="body"/>
          </p:nvPr>
        </p:nvSpPr>
        <p:spPr>
          <a:xfrm>
            <a:off x="362700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13" name="PlaceHolder 7"/>
          <p:cNvSpPr>
            <a:spLocks noGrp="1"/>
          </p:cNvSpPr>
          <p:nvPr>
            <p:ph type="body"/>
          </p:nvPr>
        </p:nvSpPr>
        <p:spPr>
          <a:xfrm>
            <a:off x="656676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20" name="PlaceHolder 2"/>
          <p:cNvSpPr>
            <a:spLocks noGrp="1"/>
          </p:cNvSpPr>
          <p:nvPr>
            <p:ph type="subTitle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22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24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25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1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PlaceHolder 1"/>
          <p:cNvSpPr>
            <a:spLocks noGrp="1"/>
          </p:cNvSpPr>
          <p:nvPr>
            <p:ph type="subTitle"/>
          </p:nvPr>
        </p:nvSpPr>
        <p:spPr>
          <a:xfrm>
            <a:off x="687240" y="1884240"/>
            <a:ext cx="8694720" cy="14579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29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30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31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33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34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35" name="PlaceHolder 4"/>
          <p:cNvSpPr>
            <a:spLocks noGrp="1"/>
          </p:cNvSpPr>
          <p:nvPr>
            <p:ph type="body"/>
          </p:nvPr>
        </p:nvSpPr>
        <p:spPr>
          <a:xfrm>
            <a:off x="514260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37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38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39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41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42" name="PlaceHolder 3"/>
          <p:cNvSpPr>
            <a:spLocks noGrp="1"/>
          </p:cNvSpPr>
          <p:nvPr>
            <p:ph type="body"/>
          </p:nvPr>
        </p:nvSpPr>
        <p:spPr>
          <a:xfrm>
            <a:off x="687240" y="592272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44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45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46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47" name="PlaceHolder 5"/>
          <p:cNvSpPr>
            <a:spLocks noGrp="1"/>
          </p:cNvSpPr>
          <p:nvPr>
            <p:ph type="body"/>
          </p:nvPr>
        </p:nvSpPr>
        <p:spPr>
          <a:xfrm>
            <a:off x="514260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49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50" name="PlaceHolder 3"/>
          <p:cNvSpPr>
            <a:spLocks noGrp="1"/>
          </p:cNvSpPr>
          <p:nvPr>
            <p:ph type="body"/>
          </p:nvPr>
        </p:nvSpPr>
        <p:spPr>
          <a:xfrm>
            <a:off x="362700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51" name="PlaceHolder 4"/>
          <p:cNvSpPr>
            <a:spLocks noGrp="1"/>
          </p:cNvSpPr>
          <p:nvPr>
            <p:ph type="body"/>
          </p:nvPr>
        </p:nvSpPr>
        <p:spPr>
          <a:xfrm>
            <a:off x="656676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52" name="PlaceHolder 5"/>
          <p:cNvSpPr>
            <a:spLocks noGrp="1"/>
          </p:cNvSpPr>
          <p:nvPr>
            <p:ph type="body"/>
          </p:nvPr>
        </p:nvSpPr>
        <p:spPr>
          <a:xfrm>
            <a:off x="68724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53" name="PlaceHolder 6"/>
          <p:cNvSpPr>
            <a:spLocks noGrp="1"/>
          </p:cNvSpPr>
          <p:nvPr>
            <p:ph type="body"/>
          </p:nvPr>
        </p:nvSpPr>
        <p:spPr>
          <a:xfrm>
            <a:off x="362700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54" name="PlaceHolder 7"/>
          <p:cNvSpPr>
            <a:spLocks noGrp="1"/>
          </p:cNvSpPr>
          <p:nvPr>
            <p:ph type="body"/>
          </p:nvPr>
        </p:nvSpPr>
        <p:spPr>
          <a:xfrm>
            <a:off x="656676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61" name="PlaceHolder 2"/>
          <p:cNvSpPr>
            <a:spLocks noGrp="1"/>
          </p:cNvSpPr>
          <p:nvPr>
            <p:ph type="subTitle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63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65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66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1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PlaceHolder 1"/>
          <p:cNvSpPr>
            <a:spLocks noGrp="1"/>
          </p:cNvSpPr>
          <p:nvPr>
            <p:ph type="subTitle"/>
          </p:nvPr>
        </p:nvSpPr>
        <p:spPr>
          <a:xfrm>
            <a:off x="687240" y="1884240"/>
            <a:ext cx="8694720" cy="14579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70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71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72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74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75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76" name="PlaceHolder 4"/>
          <p:cNvSpPr>
            <a:spLocks noGrp="1"/>
          </p:cNvSpPr>
          <p:nvPr>
            <p:ph type="body"/>
          </p:nvPr>
        </p:nvSpPr>
        <p:spPr>
          <a:xfrm>
            <a:off x="514260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78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79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80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82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83" name="PlaceHolder 3"/>
          <p:cNvSpPr>
            <a:spLocks noGrp="1"/>
          </p:cNvSpPr>
          <p:nvPr>
            <p:ph type="body"/>
          </p:nvPr>
        </p:nvSpPr>
        <p:spPr>
          <a:xfrm>
            <a:off x="687240" y="592272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85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86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87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88" name="PlaceHolder 5"/>
          <p:cNvSpPr>
            <a:spLocks noGrp="1"/>
          </p:cNvSpPr>
          <p:nvPr>
            <p:ph type="body"/>
          </p:nvPr>
        </p:nvSpPr>
        <p:spPr>
          <a:xfrm>
            <a:off x="514260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90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91" name="PlaceHolder 3"/>
          <p:cNvSpPr>
            <a:spLocks noGrp="1"/>
          </p:cNvSpPr>
          <p:nvPr>
            <p:ph type="body"/>
          </p:nvPr>
        </p:nvSpPr>
        <p:spPr>
          <a:xfrm>
            <a:off x="362700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92" name="PlaceHolder 4"/>
          <p:cNvSpPr>
            <a:spLocks noGrp="1"/>
          </p:cNvSpPr>
          <p:nvPr>
            <p:ph type="body"/>
          </p:nvPr>
        </p:nvSpPr>
        <p:spPr>
          <a:xfrm>
            <a:off x="656676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93" name="PlaceHolder 5"/>
          <p:cNvSpPr>
            <a:spLocks noGrp="1"/>
          </p:cNvSpPr>
          <p:nvPr>
            <p:ph type="body"/>
          </p:nvPr>
        </p:nvSpPr>
        <p:spPr>
          <a:xfrm>
            <a:off x="68724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94" name="PlaceHolder 6"/>
          <p:cNvSpPr>
            <a:spLocks noGrp="1"/>
          </p:cNvSpPr>
          <p:nvPr>
            <p:ph type="body"/>
          </p:nvPr>
        </p:nvSpPr>
        <p:spPr>
          <a:xfrm>
            <a:off x="362700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95" name="PlaceHolder 7"/>
          <p:cNvSpPr>
            <a:spLocks noGrp="1"/>
          </p:cNvSpPr>
          <p:nvPr>
            <p:ph type="body"/>
          </p:nvPr>
        </p:nvSpPr>
        <p:spPr>
          <a:xfrm>
            <a:off x="656676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687240" y="1884240"/>
            <a:ext cx="8694720" cy="14579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14260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87240" y="592272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14260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362700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656676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68724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9" name="PlaceHolder 6"/>
          <p:cNvSpPr>
            <a:spLocks noGrp="1"/>
          </p:cNvSpPr>
          <p:nvPr>
            <p:ph type="body"/>
          </p:nvPr>
        </p:nvSpPr>
        <p:spPr>
          <a:xfrm>
            <a:off x="362700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80" name="PlaceHolder 7"/>
          <p:cNvSpPr>
            <a:spLocks noGrp="1"/>
          </p:cNvSpPr>
          <p:nvPr>
            <p:ph type="body"/>
          </p:nvPr>
        </p:nvSpPr>
        <p:spPr>
          <a:xfrm>
            <a:off x="656676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subTitle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subTitle"/>
          </p:nvPr>
        </p:nvSpPr>
        <p:spPr>
          <a:xfrm>
            <a:off x="687240" y="1884240"/>
            <a:ext cx="8694720" cy="14579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514260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87240" y="592272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514260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362700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656676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 type="body"/>
          </p:nvPr>
        </p:nvSpPr>
        <p:spPr>
          <a:xfrm>
            <a:off x="68724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20" name="PlaceHolder 6"/>
          <p:cNvSpPr>
            <a:spLocks noGrp="1"/>
          </p:cNvSpPr>
          <p:nvPr>
            <p:ph type="body"/>
          </p:nvPr>
        </p:nvSpPr>
        <p:spPr>
          <a:xfrm>
            <a:off x="362700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21" name="PlaceHolder 7"/>
          <p:cNvSpPr>
            <a:spLocks noGrp="1"/>
          </p:cNvSpPr>
          <p:nvPr>
            <p:ph type="body"/>
          </p:nvPr>
        </p:nvSpPr>
        <p:spPr>
          <a:xfrm>
            <a:off x="656676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subTitle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subTitle"/>
          </p:nvPr>
        </p:nvSpPr>
        <p:spPr>
          <a:xfrm>
            <a:off x="687240" y="1884240"/>
            <a:ext cx="8694720" cy="14579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514260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687240" y="592272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55" name="PlaceHolder 5"/>
          <p:cNvSpPr>
            <a:spLocks noGrp="1"/>
          </p:cNvSpPr>
          <p:nvPr>
            <p:ph type="body"/>
          </p:nvPr>
        </p:nvSpPr>
        <p:spPr>
          <a:xfrm>
            <a:off x="514260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362700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656676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 type="body"/>
          </p:nvPr>
        </p:nvSpPr>
        <p:spPr>
          <a:xfrm>
            <a:off x="68724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61" name="PlaceHolder 6"/>
          <p:cNvSpPr>
            <a:spLocks noGrp="1"/>
          </p:cNvSpPr>
          <p:nvPr>
            <p:ph type="body"/>
          </p:nvPr>
        </p:nvSpPr>
        <p:spPr>
          <a:xfrm>
            <a:off x="362700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62" name="PlaceHolder 7"/>
          <p:cNvSpPr>
            <a:spLocks noGrp="1"/>
          </p:cNvSpPr>
          <p:nvPr>
            <p:ph type="body"/>
          </p:nvPr>
        </p:nvSpPr>
        <p:spPr>
          <a:xfrm>
            <a:off x="656676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subTitle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subTitle"/>
          </p:nvPr>
        </p:nvSpPr>
        <p:spPr>
          <a:xfrm>
            <a:off x="687240" y="1884240"/>
            <a:ext cx="8694720" cy="14579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85" name="PlaceHolder 4"/>
          <p:cNvSpPr>
            <a:spLocks noGrp="1"/>
          </p:cNvSpPr>
          <p:nvPr>
            <p:ph type="body"/>
          </p:nvPr>
        </p:nvSpPr>
        <p:spPr>
          <a:xfrm>
            <a:off x="514260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 type="body"/>
          </p:nvPr>
        </p:nvSpPr>
        <p:spPr>
          <a:xfrm>
            <a:off x="687240" y="592272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95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96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97" name="PlaceHolder 5"/>
          <p:cNvSpPr>
            <a:spLocks noGrp="1"/>
          </p:cNvSpPr>
          <p:nvPr>
            <p:ph type="body"/>
          </p:nvPr>
        </p:nvSpPr>
        <p:spPr>
          <a:xfrm>
            <a:off x="514260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7240" y="1884240"/>
            <a:ext cx="8694720" cy="14579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 type="body"/>
          </p:nvPr>
        </p:nvSpPr>
        <p:spPr>
          <a:xfrm>
            <a:off x="362700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01" name="PlaceHolder 4"/>
          <p:cNvSpPr>
            <a:spLocks noGrp="1"/>
          </p:cNvSpPr>
          <p:nvPr>
            <p:ph type="body"/>
          </p:nvPr>
        </p:nvSpPr>
        <p:spPr>
          <a:xfrm>
            <a:off x="656676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02" name="PlaceHolder 5"/>
          <p:cNvSpPr>
            <a:spLocks noGrp="1"/>
          </p:cNvSpPr>
          <p:nvPr>
            <p:ph type="body"/>
          </p:nvPr>
        </p:nvSpPr>
        <p:spPr>
          <a:xfrm>
            <a:off x="68724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03" name="PlaceHolder 6"/>
          <p:cNvSpPr>
            <a:spLocks noGrp="1"/>
          </p:cNvSpPr>
          <p:nvPr>
            <p:ph type="body"/>
          </p:nvPr>
        </p:nvSpPr>
        <p:spPr>
          <a:xfrm>
            <a:off x="362700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04" name="PlaceHolder 7"/>
          <p:cNvSpPr>
            <a:spLocks noGrp="1"/>
          </p:cNvSpPr>
          <p:nvPr>
            <p:ph type="body"/>
          </p:nvPr>
        </p:nvSpPr>
        <p:spPr>
          <a:xfrm>
            <a:off x="656676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14" name="PlaceHolder 2"/>
          <p:cNvSpPr>
            <a:spLocks noGrp="1"/>
          </p:cNvSpPr>
          <p:nvPr>
            <p:ph type="subTitle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16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19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subTitle"/>
          </p:nvPr>
        </p:nvSpPr>
        <p:spPr>
          <a:xfrm>
            <a:off x="687240" y="1884240"/>
            <a:ext cx="8694720" cy="14579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24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25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27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28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29" name="PlaceHolder 4"/>
          <p:cNvSpPr>
            <a:spLocks noGrp="1"/>
          </p:cNvSpPr>
          <p:nvPr>
            <p:ph type="body"/>
          </p:nvPr>
        </p:nvSpPr>
        <p:spPr>
          <a:xfrm>
            <a:off x="514260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31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32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33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36" name="PlaceHolder 3"/>
          <p:cNvSpPr>
            <a:spLocks noGrp="1"/>
          </p:cNvSpPr>
          <p:nvPr>
            <p:ph type="body"/>
          </p:nvPr>
        </p:nvSpPr>
        <p:spPr>
          <a:xfrm>
            <a:off x="687240" y="592272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38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40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41" name="PlaceHolder 5"/>
          <p:cNvSpPr>
            <a:spLocks noGrp="1"/>
          </p:cNvSpPr>
          <p:nvPr>
            <p:ph type="body"/>
          </p:nvPr>
        </p:nvSpPr>
        <p:spPr>
          <a:xfrm>
            <a:off x="514260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44" name="PlaceHolder 3"/>
          <p:cNvSpPr>
            <a:spLocks noGrp="1"/>
          </p:cNvSpPr>
          <p:nvPr>
            <p:ph type="body"/>
          </p:nvPr>
        </p:nvSpPr>
        <p:spPr>
          <a:xfrm>
            <a:off x="362700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45" name="PlaceHolder 4"/>
          <p:cNvSpPr>
            <a:spLocks noGrp="1"/>
          </p:cNvSpPr>
          <p:nvPr>
            <p:ph type="body"/>
          </p:nvPr>
        </p:nvSpPr>
        <p:spPr>
          <a:xfrm>
            <a:off x="656676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46" name="PlaceHolder 5"/>
          <p:cNvSpPr>
            <a:spLocks noGrp="1"/>
          </p:cNvSpPr>
          <p:nvPr>
            <p:ph type="body"/>
          </p:nvPr>
        </p:nvSpPr>
        <p:spPr>
          <a:xfrm>
            <a:off x="68724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47" name="PlaceHolder 6"/>
          <p:cNvSpPr>
            <a:spLocks noGrp="1"/>
          </p:cNvSpPr>
          <p:nvPr>
            <p:ph type="body"/>
          </p:nvPr>
        </p:nvSpPr>
        <p:spPr>
          <a:xfrm>
            <a:off x="362700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48" name="PlaceHolder 7"/>
          <p:cNvSpPr>
            <a:spLocks noGrp="1"/>
          </p:cNvSpPr>
          <p:nvPr>
            <p:ph type="body"/>
          </p:nvPr>
        </p:nvSpPr>
        <p:spPr>
          <a:xfrm>
            <a:off x="656676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7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54" name="PlaceHolder 2"/>
          <p:cNvSpPr>
            <a:spLocks noGrp="1"/>
          </p:cNvSpPr>
          <p:nvPr>
            <p:ph type="subTitle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7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56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7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58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59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7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7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subTitle"/>
          </p:nvPr>
        </p:nvSpPr>
        <p:spPr>
          <a:xfrm>
            <a:off x="687240" y="1884240"/>
            <a:ext cx="8694720" cy="14579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7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65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4260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8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67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68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69" name="PlaceHolder 4"/>
          <p:cNvSpPr>
            <a:spLocks noGrp="1"/>
          </p:cNvSpPr>
          <p:nvPr>
            <p:ph type="body"/>
          </p:nvPr>
        </p:nvSpPr>
        <p:spPr>
          <a:xfrm>
            <a:off x="514260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8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71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72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73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8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75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76" name="PlaceHolder 3"/>
          <p:cNvSpPr>
            <a:spLocks noGrp="1"/>
          </p:cNvSpPr>
          <p:nvPr>
            <p:ph type="body"/>
          </p:nvPr>
        </p:nvSpPr>
        <p:spPr>
          <a:xfrm>
            <a:off x="687240" y="592272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8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79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80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81" name="PlaceHolder 5"/>
          <p:cNvSpPr>
            <a:spLocks noGrp="1"/>
          </p:cNvSpPr>
          <p:nvPr>
            <p:ph type="body"/>
          </p:nvPr>
        </p:nvSpPr>
        <p:spPr>
          <a:xfrm>
            <a:off x="514260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8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83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84" name="PlaceHolder 3"/>
          <p:cNvSpPr>
            <a:spLocks noGrp="1"/>
          </p:cNvSpPr>
          <p:nvPr>
            <p:ph type="body"/>
          </p:nvPr>
        </p:nvSpPr>
        <p:spPr>
          <a:xfrm>
            <a:off x="362700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85" name="PlaceHolder 4"/>
          <p:cNvSpPr>
            <a:spLocks noGrp="1"/>
          </p:cNvSpPr>
          <p:nvPr>
            <p:ph type="body"/>
          </p:nvPr>
        </p:nvSpPr>
        <p:spPr>
          <a:xfrm>
            <a:off x="656676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86" name="PlaceHolder 5"/>
          <p:cNvSpPr>
            <a:spLocks noGrp="1"/>
          </p:cNvSpPr>
          <p:nvPr>
            <p:ph type="body"/>
          </p:nvPr>
        </p:nvSpPr>
        <p:spPr>
          <a:xfrm>
            <a:off x="68724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87" name="PlaceHolder 6"/>
          <p:cNvSpPr>
            <a:spLocks noGrp="1"/>
          </p:cNvSpPr>
          <p:nvPr>
            <p:ph type="body"/>
          </p:nvPr>
        </p:nvSpPr>
        <p:spPr>
          <a:xfrm>
            <a:off x="362700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88" name="PlaceHolder 7"/>
          <p:cNvSpPr>
            <a:spLocks noGrp="1"/>
          </p:cNvSpPr>
          <p:nvPr>
            <p:ph type="body"/>
          </p:nvPr>
        </p:nvSpPr>
        <p:spPr>
          <a:xfrm>
            <a:off x="656676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8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8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95" name="PlaceHolder 2"/>
          <p:cNvSpPr>
            <a:spLocks noGrp="1"/>
          </p:cNvSpPr>
          <p:nvPr>
            <p:ph type="subTitle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8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97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8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99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00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8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9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PlaceHolder 1"/>
          <p:cNvSpPr>
            <a:spLocks noGrp="1"/>
          </p:cNvSpPr>
          <p:nvPr>
            <p:ph type="subTitle"/>
          </p:nvPr>
        </p:nvSpPr>
        <p:spPr>
          <a:xfrm>
            <a:off x="687240" y="1884240"/>
            <a:ext cx="8694720" cy="14579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9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04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05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06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9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08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09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10" name="PlaceHolder 4"/>
          <p:cNvSpPr>
            <a:spLocks noGrp="1"/>
          </p:cNvSpPr>
          <p:nvPr>
            <p:ph type="body"/>
          </p:nvPr>
        </p:nvSpPr>
        <p:spPr>
          <a:xfrm>
            <a:off x="514260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9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12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13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14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9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16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17" name="PlaceHolder 3"/>
          <p:cNvSpPr>
            <a:spLocks noGrp="1"/>
          </p:cNvSpPr>
          <p:nvPr>
            <p:ph type="body"/>
          </p:nvPr>
        </p:nvSpPr>
        <p:spPr>
          <a:xfrm>
            <a:off x="687240" y="5922720"/>
            <a:ext cx="869472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9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19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20" name="PlaceHolder 3"/>
          <p:cNvSpPr>
            <a:spLocks noGrp="1"/>
          </p:cNvSpPr>
          <p:nvPr>
            <p:ph type="body"/>
          </p:nvPr>
        </p:nvSpPr>
        <p:spPr>
          <a:xfrm>
            <a:off x="5142600" y="505944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21" name="PlaceHolder 4"/>
          <p:cNvSpPr>
            <a:spLocks noGrp="1"/>
          </p:cNvSpPr>
          <p:nvPr>
            <p:ph type="body"/>
          </p:nvPr>
        </p:nvSpPr>
        <p:spPr>
          <a:xfrm>
            <a:off x="68724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22" name="PlaceHolder 5"/>
          <p:cNvSpPr>
            <a:spLocks noGrp="1"/>
          </p:cNvSpPr>
          <p:nvPr>
            <p:ph type="body"/>
          </p:nvPr>
        </p:nvSpPr>
        <p:spPr>
          <a:xfrm>
            <a:off x="5142600" y="5922720"/>
            <a:ext cx="4242960" cy="788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9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24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25" name="PlaceHolder 3"/>
          <p:cNvSpPr>
            <a:spLocks noGrp="1"/>
          </p:cNvSpPr>
          <p:nvPr>
            <p:ph type="body"/>
          </p:nvPr>
        </p:nvSpPr>
        <p:spPr>
          <a:xfrm>
            <a:off x="362700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26" name="PlaceHolder 4"/>
          <p:cNvSpPr>
            <a:spLocks noGrp="1"/>
          </p:cNvSpPr>
          <p:nvPr>
            <p:ph type="body"/>
          </p:nvPr>
        </p:nvSpPr>
        <p:spPr>
          <a:xfrm>
            <a:off x="6566760" y="505944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27" name="PlaceHolder 5"/>
          <p:cNvSpPr>
            <a:spLocks noGrp="1"/>
          </p:cNvSpPr>
          <p:nvPr>
            <p:ph type="body"/>
          </p:nvPr>
        </p:nvSpPr>
        <p:spPr>
          <a:xfrm>
            <a:off x="68724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28" name="PlaceHolder 6"/>
          <p:cNvSpPr>
            <a:spLocks noGrp="1"/>
          </p:cNvSpPr>
          <p:nvPr>
            <p:ph type="body"/>
          </p:nvPr>
        </p:nvSpPr>
        <p:spPr>
          <a:xfrm>
            <a:off x="362700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29" name="PlaceHolder 7"/>
          <p:cNvSpPr>
            <a:spLocks noGrp="1"/>
          </p:cNvSpPr>
          <p:nvPr>
            <p:ph type="body"/>
          </p:nvPr>
        </p:nvSpPr>
        <p:spPr>
          <a:xfrm>
            <a:off x="6566760" y="5922720"/>
            <a:ext cx="2799360" cy="78804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9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9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37" name="PlaceHolder 2"/>
          <p:cNvSpPr>
            <a:spLocks noGrp="1"/>
          </p:cNvSpPr>
          <p:nvPr>
            <p:ph type="subTitle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9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39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10.xml"/><Relationship Id="rId6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2.xml"/><Relationship Id="rId8" Type="http://schemas.openxmlformats.org/officeDocument/2006/relationships/slideLayout" Target="../slideLayouts/slideLayout113.xml"/><Relationship Id="rId9" Type="http://schemas.openxmlformats.org/officeDocument/2006/relationships/slideLayout" Target="../slideLayouts/slideLayout114.xml"/><Relationship Id="rId10" Type="http://schemas.openxmlformats.org/officeDocument/2006/relationships/slideLayout" Target="../slideLayouts/slideLayout115.xml"/><Relationship Id="rId11" Type="http://schemas.openxmlformats.org/officeDocument/2006/relationships/slideLayout" Target="../slideLayouts/slideLayout116.xml"/><Relationship Id="rId12" Type="http://schemas.openxmlformats.org/officeDocument/2006/relationships/slideLayout" Target="../slideLayouts/slideLayout117.xml"/><Relationship Id="rId13" Type="http://schemas.openxmlformats.org/officeDocument/2006/relationships/slideLayout" Target="../slideLayouts/slideLayout118.xml"/><Relationship Id="rId14" Type="http://schemas.openxmlformats.org/officeDocument/2006/relationships/slideLayout" Target="../slideLayouts/slideLayout119.xml"/><Relationship Id="rId15" Type="http://schemas.openxmlformats.org/officeDocument/2006/relationships/slideLayout" Target="../slideLayouts/slideLayout12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124.xml"/><Relationship Id="rId8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28.xml"/><Relationship Id="rId12" Type="http://schemas.openxmlformats.org/officeDocument/2006/relationships/slideLayout" Target="../slideLayouts/slideLayout129.xml"/><Relationship Id="rId13" Type="http://schemas.openxmlformats.org/officeDocument/2006/relationships/slideLayout" Target="../slideLayouts/slideLayout130.xml"/><Relationship Id="rId14" Type="http://schemas.openxmlformats.org/officeDocument/2006/relationships/slideLayout" Target="../slideLayouts/slideLayout131.xml"/><Relationship Id="rId15" Type="http://schemas.openxmlformats.org/officeDocument/2006/relationships/slideLayout" Target="../slideLayouts/slideLayout132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slideLayout" Target="../slideLayouts/slideLayout133.xml"/><Relationship Id="rId5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6.xml"/><Relationship Id="rId8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38.xml"/><Relationship Id="rId10" Type="http://schemas.openxmlformats.org/officeDocument/2006/relationships/slideLayout" Target="../slideLayouts/slideLayout139.xml"/><Relationship Id="rId11" Type="http://schemas.openxmlformats.org/officeDocument/2006/relationships/slideLayout" Target="../slideLayouts/slideLayout140.xml"/><Relationship Id="rId12" Type="http://schemas.openxmlformats.org/officeDocument/2006/relationships/slideLayout" Target="../slideLayouts/slideLayout141.xml"/><Relationship Id="rId13" Type="http://schemas.openxmlformats.org/officeDocument/2006/relationships/slideLayout" Target="../slideLayouts/slideLayout142.xml"/><Relationship Id="rId14" Type="http://schemas.openxmlformats.org/officeDocument/2006/relationships/slideLayout" Target="../slideLayouts/slideLayout143.xml"/><Relationship Id="rId15" Type="http://schemas.openxmlformats.org/officeDocument/2006/relationships/slideLayout" Target="../slideLayouts/slideLayout144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7.xml"/><Relationship Id="rId7" Type="http://schemas.openxmlformats.org/officeDocument/2006/relationships/slideLayout" Target="../slideLayouts/slideLayout28.xml"/><Relationship Id="rId8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47.xml"/><Relationship Id="rId15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slideLayout" Target="../slideLayouts/slideLayout49.xml"/><Relationship Id="rId5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2.xml"/><Relationship Id="rId8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59.xml"/><Relationship Id="rId15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4.xml"/><Relationship Id="rId8" Type="http://schemas.openxmlformats.org/officeDocument/2006/relationships/slideLayout" Target="../slideLayouts/slideLayout65.xml"/><Relationship Id="rId9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68.xml"/><Relationship Id="rId12" Type="http://schemas.openxmlformats.org/officeDocument/2006/relationships/slideLayout" Target="../slideLayouts/slideLayout69.xml"/><Relationship Id="rId13" Type="http://schemas.openxmlformats.org/officeDocument/2006/relationships/slideLayout" Target="../slideLayouts/slideLayout70.xml"/><Relationship Id="rId14" Type="http://schemas.openxmlformats.org/officeDocument/2006/relationships/slideLayout" Target="../slideLayouts/slideLayout71.xml"/><Relationship Id="rId15" Type="http://schemas.openxmlformats.org/officeDocument/2006/relationships/slideLayout" Target="../slideLayouts/slideLayout72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slideLayout" Target="../slideLayouts/slideLayout73.xml"/><Relationship Id="rId5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6.xml"/><Relationship Id="rId8" Type="http://schemas.openxmlformats.org/officeDocument/2006/relationships/slideLayout" Target="../slideLayouts/slideLayout77.xml"/><Relationship Id="rId9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0.xml"/><Relationship Id="rId12" Type="http://schemas.openxmlformats.org/officeDocument/2006/relationships/slideLayout" Target="../slideLayouts/slideLayout81.xml"/><Relationship Id="rId13" Type="http://schemas.openxmlformats.org/officeDocument/2006/relationships/slideLayout" Target="../slideLayouts/slideLayout82.xml"/><Relationship Id="rId14" Type="http://schemas.openxmlformats.org/officeDocument/2006/relationships/slideLayout" Target="../slideLayouts/slideLayout83.xml"/><Relationship Id="rId15" Type="http://schemas.openxmlformats.org/officeDocument/2006/relationships/slideLayout" Target="../slideLayouts/slideLayout84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slideLayout" Target="../slideLayouts/slideLayout85.xml"/><Relationship Id="rId5" Type="http://schemas.openxmlformats.org/officeDocument/2006/relationships/slideLayout" Target="../slideLayouts/slideLayout86.xml"/><Relationship Id="rId6" Type="http://schemas.openxmlformats.org/officeDocument/2006/relationships/slideLayout" Target="../slideLayouts/slideLayout87.xml"/><Relationship Id="rId7" Type="http://schemas.openxmlformats.org/officeDocument/2006/relationships/slideLayout" Target="../slideLayouts/slideLayout88.xml"/><Relationship Id="rId8" Type="http://schemas.openxmlformats.org/officeDocument/2006/relationships/slideLayout" Target="../slideLayouts/slideLayout89.xml"/><Relationship Id="rId9" Type="http://schemas.openxmlformats.org/officeDocument/2006/relationships/slideLayout" Target="../slideLayouts/slideLayout90.xml"/><Relationship Id="rId10" Type="http://schemas.openxmlformats.org/officeDocument/2006/relationships/slideLayout" Target="../slideLayouts/slideLayout91.xml"/><Relationship Id="rId11" Type="http://schemas.openxmlformats.org/officeDocument/2006/relationships/slideLayout" Target="../slideLayouts/slideLayout92.xml"/><Relationship Id="rId12" Type="http://schemas.openxmlformats.org/officeDocument/2006/relationships/slideLayout" Target="../slideLayouts/slideLayout93.xml"/><Relationship Id="rId13" Type="http://schemas.openxmlformats.org/officeDocument/2006/relationships/slideLayout" Target="../slideLayouts/slideLayout94.xml"/><Relationship Id="rId14" Type="http://schemas.openxmlformats.org/officeDocument/2006/relationships/slideLayout" Target="../slideLayouts/slideLayout95.xml"/><Relationship Id="rId15" Type="http://schemas.openxmlformats.org/officeDocument/2006/relationships/slideLayout" Target="../slideLayouts/slideLayout96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8.xml"/><Relationship Id="rId6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0.xml"/><Relationship Id="rId8" Type="http://schemas.openxmlformats.org/officeDocument/2006/relationships/slideLayout" Target="../slideLayouts/slideLayout101.xml"/><Relationship Id="rId9" Type="http://schemas.openxmlformats.org/officeDocument/2006/relationships/slideLayout" Target="../slideLayouts/slideLayout102.xml"/><Relationship Id="rId10" Type="http://schemas.openxmlformats.org/officeDocument/2006/relationships/slideLayout" Target="../slideLayouts/slideLayout103.xml"/><Relationship Id="rId11" Type="http://schemas.openxmlformats.org/officeDocument/2006/relationships/slideLayout" Target="../slideLayouts/slideLayout104.xml"/><Relationship Id="rId12" Type="http://schemas.openxmlformats.org/officeDocument/2006/relationships/slideLayout" Target="../slideLayouts/slideLayout105.xml"/><Relationship Id="rId13" Type="http://schemas.openxmlformats.org/officeDocument/2006/relationships/slideLayout" Target="../slideLayouts/slideLayout106.xml"/><Relationship Id="rId14" Type="http://schemas.openxmlformats.org/officeDocument/2006/relationships/slideLayout" Target="../slideLayouts/slideLayout107.xml"/><Relationship Id="rId15" Type="http://schemas.openxmlformats.org/officeDocument/2006/relationships/slideLayout" Target="../slideLayouts/slideLayout10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10080000" cy="1620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540000" y="182520"/>
            <a:ext cx="9000000" cy="125748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>
              <a:lnSpc>
                <a:spcPct val="80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msgothic"/>
              </a:rPr>
              <a:t>Click to edit the title text format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180000" y="1800000"/>
            <a:ext cx="9162360" cy="4761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28400" indent="-32364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msgothic"/>
              </a:rPr>
              <a:t>Click to edit the outline text format</a:t>
            </a:r>
            <a:endParaRPr b="0" lang="sk-SK" sz="4400" spc="-1" strike="noStrike">
              <a:latin typeface="Arial"/>
            </a:endParaRPr>
          </a:p>
          <a:p>
            <a:pPr lvl="1" marL="864000" indent="-32400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4000" spc="-1" strike="noStrike">
                <a:solidFill>
                  <a:srgbClr val="000000"/>
                </a:solidFill>
                <a:latin typeface="Arial"/>
                <a:ea typeface="msgothic"/>
              </a:rPr>
              <a:t>Second Outline Level</a:t>
            </a:r>
            <a:endParaRPr b="0" lang="sk-SK" sz="4000" spc="-1" strike="noStrike">
              <a:latin typeface="Arial"/>
            </a:endParaRPr>
          </a:p>
          <a:p>
            <a:pPr lvl="2" marL="1296000" indent="-28800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600" spc="-1" strike="noStrike">
                <a:solidFill>
                  <a:srgbClr val="000000"/>
                </a:solidFill>
                <a:latin typeface="Arial"/>
                <a:ea typeface="msgothic"/>
              </a:rPr>
              <a:t>Third Outline Level</a:t>
            </a:r>
            <a:endParaRPr b="0" lang="sk-SK" sz="3600" spc="-1" strike="noStrike">
              <a:latin typeface="Arial"/>
            </a:endParaRPr>
          </a:p>
          <a:p>
            <a:pPr lvl="3" marL="1728000" indent="-21600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Fourth Outline Level</a:t>
            </a:r>
            <a:endParaRPr b="0" lang="sk-SK" sz="2000" spc="-1" strike="noStrike">
              <a:latin typeface="Arial"/>
            </a:endParaRPr>
          </a:p>
          <a:p>
            <a:pPr lvl="4" marL="2160000" indent="-21600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Fifth Outline Level</a:t>
            </a:r>
            <a:endParaRPr b="0" lang="sk-SK" sz="2000" spc="-1" strike="noStrike">
              <a:latin typeface="Arial"/>
            </a:endParaRPr>
          </a:p>
          <a:p>
            <a:pPr lvl="5" marL="2592000" indent="-21600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Sixth Outline Level</a:t>
            </a:r>
            <a:endParaRPr b="0" lang="sk-SK" sz="2000" spc="-1" strike="noStrike">
              <a:latin typeface="Arial"/>
            </a:endParaRPr>
          </a:p>
          <a:p>
            <a:pPr lvl="6" marL="3024000" indent="-21600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Seventh Outline Level</a:t>
            </a:r>
            <a:endParaRPr b="0" lang="sk-SK" sz="2000" spc="-1" strike="noStrike">
              <a:latin typeface="Arial"/>
            </a:endParaRPr>
          </a:p>
          <a:p>
            <a:pPr lvl="7" marL="3456000" indent="-21600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Eighth Outline Level</a:t>
            </a:r>
            <a:endParaRPr b="0" lang="sk-SK" sz="2000" spc="-1" strike="noStrike">
              <a:latin typeface="Arial"/>
            </a:endParaRPr>
          </a:p>
          <a:p>
            <a:pPr lvl="8" marL="3888000" indent="-21600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Ninth Outline Level</a:t>
            </a:r>
            <a:endParaRPr b="0" lang="sk-SK" sz="2000" spc="-1" strike="noStrike">
              <a:latin typeface="Arial"/>
            </a:endParaRPr>
          </a:p>
        </p:txBody>
      </p:sp>
      <p:pic>
        <p:nvPicPr>
          <p:cNvPr id="3" name="" descr=""/>
          <p:cNvPicPr/>
          <p:nvPr/>
        </p:nvPicPr>
        <p:blipFill>
          <a:blip r:embed="rId2"/>
          <a:srcRect l="0" t="17215" r="0" b="20692"/>
          <a:stretch/>
        </p:blipFill>
        <p:spPr>
          <a:xfrm>
            <a:off x="180000" y="6480000"/>
            <a:ext cx="5220000" cy="1079640"/>
          </a:xfrm>
          <a:prstGeom prst="rect">
            <a:avLst/>
          </a:prstGeom>
          <a:ln w="12600">
            <a:noFill/>
          </a:ln>
        </p:spPr>
      </p:pic>
      <p:pic>
        <p:nvPicPr>
          <p:cNvPr id="4" name="" descr=""/>
          <p:cNvPicPr/>
          <p:nvPr/>
        </p:nvPicPr>
        <p:blipFill>
          <a:blip r:embed="rId3"/>
          <a:stretch/>
        </p:blipFill>
        <p:spPr>
          <a:xfrm>
            <a:off x="7560000" y="6300000"/>
            <a:ext cx="2545920" cy="1260000"/>
          </a:xfrm>
          <a:prstGeom prst="rect">
            <a:avLst/>
          </a:prstGeom>
          <a:ln w="1260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CustomShape 1"/>
          <p:cNvSpPr/>
          <p:nvPr/>
        </p:nvSpPr>
        <p:spPr>
          <a:xfrm>
            <a:off x="0" y="0"/>
            <a:ext cx="10080000" cy="1620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373" name="Obrázek 5" descr=""/>
          <p:cNvPicPr/>
          <p:nvPr/>
        </p:nvPicPr>
        <p:blipFill>
          <a:blip r:embed="rId2"/>
          <a:srcRect l="0" t="17215" r="0" b="20692"/>
          <a:stretch/>
        </p:blipFill>
        <p:spPr>
          <a:xfrm>
            <a:off x="180000" y="6480000"/>
            <a:ext cx="5220000" cy="1079640"/>
          </a:xfrm>
          <a:prstGeom prst="rect">
            <a:avLst/>
          </a:prstGeom>
          <a:ln w="12600">
            <a:noFill/>
          </a:ln>
        </p:spPr>
      </p:pic>
      <p:pic>
        <p:nvPicPr>
          <p:cNvPr id="374" name="Obrázek 6" descr=""/>
          <p:cNvPicPr/>
          <p:nvPr/>
        </p:nvPicPr>
        <p:blipFill>
          <a:blip r:embed="rId3"/>
          <a:stretch/>
        </p:blipFill>
        <p:spPr>
          <a:xfrm>
            <a:off x="7560000" y="6300000"/>
            <a:ext cx="2545920" cy="1260000"/>
          </a:xfrm>
          <a:prstGeom prst="rect">
            <a:avLst/>
          </a:prstGeom>
          <a:ln w="12600">
            <a:noFill/>
          </a:ln>
        </p:spPr>
      </p:pic>
      <p:sp>
        <p:nvSpPr>
          <p:cNvPr id="375" name="PlaceHolder 2"/>
          <p:cNvSpPr>
            <a:spLocks noGrp="1"/>
          </p:cNvSpPr>
          <p:nvPr>
            <p:ph type="title"/>
          </p:nvPr>
        </p:nvSpPr>
        <p:spPr>
          <a:xfrm>
            <a:off x="693720" y="503280"/>
            <a:ext cx="3251160" cy="1765440"/>
          </a:xfrm>
          <a:prstGeom prst="rect">
            <a:avLst/>
          </a:prstGeom>
        </p:spPr>
        <p:txBody>
          <a:bodyPr lIns="0" rIns="0" tIns="0" bIns="0" anchor="b" anchorCtr="1">
            <a:noAutofit/>
          </a:bodyPr>
          <a:p>
            <a:pPr algn="ctr">
              <a:lnSpc>
                <a:spcPct val="80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  <a:ea typeface="msgothic"/>
              </a:rPr>
              <a:t>Kliknutím lze upravit styl.</a:t>
            </a:r>
            <a:endParaRPr b="0" lang="sk-SK" sz="3200" spc="-1" strike="noStrike">
              <a:latin typeface="Arial"/>
            </a:endParaRPr>
          </a:p>
        </p:txBody>
      </p:sp>
      <p:sp>
        <p:nvSpPr>
          <p:cNvPr id="376" name="PlaceHolder 3"/>
          <p:cNvSpPr>
            <a:spLocks noGrp="1"/>
          </p:cNvSpPr>
          <p:nvPr>
            <p:ph type="title"/>
          </p:nvPr>
        </p:nvSpPr>
        <p:spPr>
          <a:xfrm>
            <a:off x="4286160" y="1089000"/>
            <a:ext cx="5102280" cy="5372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77" name="PlaceHolder 4"/>
          <p:cNvSpPr>
            <a:spLocks noGrp="1"/>
          </p:cNvSpPr>
          <p:nvPr>
            <p:ph type="body"/>
          </p:nvPr>
        </p:nvSpPr>
        <p:spPr>
          <a:xfrm>
            <a:off x="693720" y="2268360"/>
            <a:ext cx="3251160" cy="4200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520"/>
                <a:tab algn="l" pos="4042800"/>
                <a:tab algn="l" pos="4492080"/>
                <a:tab algn="l" pos="4941360"/>
                <a:tab algn="l" pos="5390640"/>
                <a:tab algn="l" pos="5839920"/>
                <a:tab algn="l" pos="6289200"/>
                <a:tab algn="l" pos="6738480"/>
                <a:tab algn="l" pos="7187760"/>
                <a:tab algn="l" pos="7637040"/>
                <a:tab algn="l" pos="8086320"/>
                <a:tab algn="l" pos="8535600"/>
                <a:tab algn="l" pos="8984880"/>
              </a:tabLst>
            </a:pPr>
            <a:r>
              <a:rPr b="0" lang="cs-CZ" sz="1600" spc="-1" strike="noStrike">
                <a:solidFill>
                  <a:srgbClr val="000000"/>
                </a:solidFill>
                <a:latin typeface="arial"/>
                <a:ea typeface="msgothic"/>
              </a:rPr>
              <a:t>Po kliknutí můžete upravovat styly textu v předloze.</a:t>
            </a:r>
            <a:endParaRPr b="0" lang="sk-SK" sz="16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CustomShape 1"/>
          <p:cNvSpPr/>
          <p:nvPr/>
        </p:nvSpPr>
        <p:spPr>
          <a:xfrm>
            <a:off x="0" y="0"/>
            <a:ext cx="10080000" cy="1620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15" name="Obrázek 4" descr=""/>
          <p:cNvPicPr/>
          <p:nvPr/>
        </p:nvPicPr>
        <p:blipFill>
          <a:blip r:embed="rId2"/>
          <a:srcRect l="0" t="17215" r="0" b="20692"/>
          <a:stretch/>
        </p:blipFill>
        <p:spPr>
          <a:xfrm>
            <a:off x="180000" y="6480000"/>
            <a:ext cx="5220000" cy="1079640"/>
          </a:xfrm>
          <a:prstGeom prst="rect">
            <a:avLst/>
          </a:prstGeom>
          <a:ln w="12600">
            <a:noFill/>
          </a:ln>
        </p:spPr>
      </p:pic>
      <p:pic>
        <p:nvPicPr>
          <p:cNvPr id="416" name="Obrázek 5" descr=""/>
          <p:cNvPicPr/>
          <p:nvPr/>
        </p:nvPicPr>
        <p:blipFill>
          <a:blip r:embed="rId3"/>
          <a:stretch/>
        </p:blipFill>
        <p:spPr>
          <a:xfrm>
            <a:off x="7560000" y="6300000"/>
            <a:ext cx="2545920" cy="1260000"/>
          </a:xfrm>
          <a:prstGeom prst="rect">
            <a:avLst/>
          </a:prstGeom>
          <a:ln w="12600">
            <a:noFill/>
          </a:ln>
        </p:spPr>
      </p:pic>
      <p:sp>
        <p:nvSpPr>
          <p:cNvPr id="417" name="PlaceHolder 2"/>
          <p:cNvSpPr>
            <a:spLocks noGrp="1"/>
          </p:cNvSpPr>
          <p:nvPr>
            <p:ph type="title"/>
          </p:nvPr>
        </p:nvSpPr>
        <p:spPr>
          <a:xfrm>
            <a:off x="540000" y="182520"/>
            <a:ext cx="9000000" cy="125748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>
              <a:lnSpc>
                <a:spcPct val="80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  <a:ea typeface="msgothic"/>
              </a:rPr>
              <a:t>Kliknutím lze upravit styl.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418" name="PlaceHolder 3"/>
          <p:cNvSpPr>
            <a:spLocks noGrp="1"/>
          </p:cNvSpPr>
          <p:nvPr>
            <p:ph type="body"/>
          </p:nvPr>
        </p:nvSpPr>
        <p:spPr>
          <a:xfrm>
            <a:off x="180000" y="1800000"/>
            <a:ext cx="9162360" cy="4761360"/>
          </a:xfrm>
          <a:prstGeom prst="rect">
            <a:avLst/>
          </a:prstGeom>
        </p:spPr>
        <p:txBody>
          <a:bodyPr lIns="0" rIns="0" tIns="0" bIns="0" vert="eaVert">
            <a:normAutofit/>
          </a:bodyPr>
          <a:p>
            <a:pPr marL="428400" indent="-32364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  <a:ea typeface="msgothic"/>
              </a:rPr>
              <a:t>Po kliknutí můžete upravovat styly textu v předloze.</a:t>
            </a:r>
            <a:endParaRPr b="0" lang="sk-SK" sz="4400" spc="-1" strike="noStrike">
              <a:latin typeface="Arial"/>
            </a:endParaRPr>
          </a:p>
          <a:p>
            <a:pPr lvl="1" marL="864000" indent="-32400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cs-CZ" sz="4000" spc="-1" strike="noStrike">
                <a:solidFill>
                  <a:srgbClr val="000000"/>
                </a:solidFill>
                <a:latin typeface="Arial"/>
                <a:ea typeface="msgothic"/>
              </a:rPr>
              <a:t>Druhá úroveň</a:t>
            </a:r>
            <a:endParaRPr b="0" lang="sk-SK" sz="4000" spc="-1" strike="noStrike">
              <a:latin typeface="Arial"/>
            </a:endParaRPr>
          </a:p>
          <a:p>
            <a:pPr lvl="2" marL="1296000" indent="-28800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cs-CZ" sz="3600" spc="-1" strike="noStrike">
                <a:solidFill>
                  <a:srgbClr val="000000"/>
                </a:solidFill>
                <a:latin typeface="Arial"/>
                <a:ea typeface="msgothic"/>
              </a:rPr>
              <a:t>Třetí úroveň</a:t>
            </a:r>
            <a:endParaRPr b="0" lang="sk-SK" sz="3600" spc="-1" strike="noStrike">
              <a:latin typeface="Arial"/>
            </a:endParaRPr>
          </a:p>
          <a:p>
            <a:pPr lvl="3" marL="1728000" indent="-21600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Čtvrtá úroveň</a:t>
            </a:r>
            <a:endParaRPr b="0" lang="sk-SK" sz="2000" spc="-1" strike="noStrike">
              <a:latin typeface="Arial"/>
            </a:endParaRPr>
          </a:p>
          <a:p>
            <a:pPr lvl="4" marL="2160000" indent="-21600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Pátá úroveň</a:t>
            </a:r>
            <a:endParaRPr b="0" lang="sk-SK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  <p:sldLayoutId id="2147483789" r:id="rId14"/>
    <p:sldLayoutId id="2147483790" r:id="rId15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CustomShape 1"/>
          <p:cNvSpPr/>
          <p:nvPr/>
        </p:nvSpPr>
        <p:spPr>
          <a:xfrm>
            <a:off x="0" y="0"/>
            <a:ext cx="10080000" cy="1620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56" name="Obrázek 4" descr=""/>
          <p:cNvPicPr/>
          <p:nvPr/>
        </p:nvPicPr>
        <p:blipFill>
          <a:blip r:embed="rId2"/>
          <a:srcRect l="0" t="17215" r="0" b="20692"/>
          <a:stretch/>
        </p:blipFill>
        <p:spPr>
          <a:xfrm>
            <a:off x="180000" y="6480000"/>
            <a:ext cx="5220000" cy="1079640"/>
          </a:xfrm>
          <a:prstGeom prst="rect">
            <a:avLst/>
          </a:prstGeom>
          <a:ln w="12600">
            <a:noFill/>
          </a:ln>
        </p:spPr>
      </p:pic>
      <p:pic>
        <p:nvPicPr>
          <p:cNvPr id="457" name="Obrázek 5" descr=""/>
          <p:cNvPicPr/>
          <p:nvPr/>
        </p:nvPicPr>
        <p:blipFill>
          <a:blip r:embed="rId3"/>
          <a:stretch/>
        </p:blipFill>
        <p:spPr>
          <a:xfrm>
            <a:off x="7560000" y="6300000"/>
            <a:ext cx="2545920" cy="1260000"/>
          </a:xfrm>
          <a:prstGeom prst="rect">
            <a:avLst/>
          </a:prstGeom>
          <a:ln w="12600">
            <a:noFill/>
          </a:ln>
        </p:spPr>
      </p:pic>
      <p:sp>
        <p:nvSpPr>
          <p:cNvPr id="458" name="PlaceHolder 2"/>
          <p:cNvSpPr>
            <a:spLocks noGrp="1"/>
          </p:cNvSpPr>
          <p:nvPr>
            <p:ph type="title"/>
          </p:nvPr>
        </p:nvSpPr>
        <p:spPr>
          <a:xfrm>
            <a:off x="7199280" y="182520"/>
            <a:ext cx="2340000" cy="6378480"/>
          </a:xfrm>
          <a:prstGeom prst="rect">
            <a:avLst/>
          </a:prstGeom>
        </p:spPr>
        <p:txBody>
          <a:bodyPr lIns="0" rIns="0" tIns="0" bIns="0" anchor="ctr" anchorCtr="1" vert="eaVert">
            <a:noAutofit/>
          </a:bodyPr>
          <a:p>
            <a:pPr algn="ctr">
              <a:lnSpc>
                <a:spcPct val="80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  <a:ea typeface="msgothic"/>
              </a:rPr>
              <a:t>Kliknutím lze upravit styl.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459" name="PlaceHolder 3"/>
          <p:cNvSpPr>
            <a:spLocks noGrp="1"/>
          </p:cNvSpPr>
          <p:nvPr>
            <p:ph type="body"/>
          </p:nvPr>
        </p:nvSpPr>
        <p:spPr>
          <a:xfrm>
            <a:off x="179280" y="182520"/>
            <a:ext cx="6867360" cy="6378480"/>
          </a:xfrm>
          <a:prstGeom prst="rect">
            <a:avLst/>
          </a:prstGeom>
        </p:spPr>
        <p:txBody>
          <a:bodyPr lIns="0" rIns="0" tIns="0" bIns="0" vert="eaVert">
            <a:normAutofit/>
          </a:bodyPr>
          <a:p>
            <a:pPr marL="428400" indent="-32364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  <a:ea typeface="msgothic"/>
              </a:rPr>
              <a:t>Po kliknutí můžete upravovat styly textu v předloze.</a:t>
            </a:r>
            <a:endParaRPr b="0" lang="sk-SK" sz="4400" spc="-1" strike="noStrike">
              <a:latin typeface="Arial"/>
            </a:endParaRPr>
          </a:p>
          <a:p>
            <a:pPr lvl="1" marL="864000" indent="-32400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cs-CZ" sz="4000" spc="-1" strike="noStrike">
                <a:solidFill>
                  <a:srgbClr val="000000"/>
                </a:solidFill>
                <a:latin typeface="Arial"/>
                <a:ea typeface="msgothic"/>
              </a:rPr>
              <a:t>Druhá úroveň</a:t>
            </a:r>
            <a:endParaRPr b="0" lang="sk-SK" sz="4000" spc="-1" strike="noStrike">
              <a:latin typeface="Arial"/>
            </a:endParaRPr>
          </a:p>
          <a:p>
            <a:pPr lvl="2" marL="1296000" indent="-28800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cs-CZ" sz="3600" spc="-1" strike="noStrike">
                <a:solidFill>
                  <a:srgbClr val="000000"/>
                </a:solidFill>
                <a:latin typeface="Arial"/>
                <a:ea typeface="msgothic"/>
              </a:rPr>
              <a:t>Třetí úroveň</a:t>
            </a:r>
            <a:endParaRPr b="0" lang="sk-SK" sz="3600" spc="-1" strike="noStrike">
              <a:latin typeface="Arial"/>
            </a:endParaRPr>
          </a:p>
          <a:p>
            <a:pPr lvl="3" marL="1728000" indent="-21600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Čtvrtá úroveň</a:t>
            </a:r>
            <a:endParaRPr b="0" lang="sk-SK" sz="2000" spc="-1" strike="noStrike">
              <a:latin typeface="Arial"/>
            </a:endParaRPr>
          </a:p>
          <a:p>
            <a:pPr lvl="4" marL="2160000" indent="-21600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Pátá úroveň</a:t>
            </a:r>
            <a:endParaRPr b="0" lang="sk-SK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  <p:sldLayoutId id="2147483801" r:id="rId13"/>
    <p:sldLayoutId id="2147483802" r:id="rId14"/>
    <p:sldLayoutId id="2147483803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0"/>
            <a:ext cx="10080000" cy="1620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2" name="Obrázek 4" descr=""/>
          <p:cNvPicPr/>
          <p:nvPr/>
        </p:nvPicPr>
        <p:blipFill>
          <a:blip r:embed="rId2"/>
          <a:srcRect l="0" t="17215" r="0" b="20692"/>
          <a:stretch/>
        </p:blipFill>
        <p:spPr>
          <a:xfrm>
            <a:off x="180000" y="6480000"/>
            <a:ext cx="5220000" cy="1079640"/>
          </a:xfrm>
          <a:prstGeom prst="rect">
            <a:avLst/>
          </a:prstGeom>
          <a:ln w="12600">
            <a:noFill/>
          </a:ln>
        </p:spPr>
      </p:pic>
      <p:pic>
        <p:nvPicPr>
          <p:cNvPr id="43" name="Obrázek 5" descr=""/>
          <p:cNvPicPr/>
          <p:nvPr/>
        </p:nvPicPr>
        <p:blipFill>
          <a:blip r:embed="rId3"/>
          <a:stretch/>
        </p:blipFill>
        <p:spPr>
          <a:xfrm>
            <a:off x="7560000" y="6300000"/>
            <a:ext cx="2545920" cy="1260000"/>
          </a:xfrm>
          <a:prstGeom prst="rect">
            <a:avLst/>
          </a:prstGeom>
          <a:ln w="12600">
            <a:noFill/>
          </a:ln>
        </p:spPr>
      </p:pic>
      <p:sp>
        <p:nvSpPr>
          <p:cNvPr id="44" name="PlaceHolder 2"/>
          <p:cNvSpPr>
            <a:spLocks noGrp="1"/>
          </p:cNvSpPr>
          <p:nvPr>
            <p:ph type="title"/>
          </p:nvPr>
        </p:nvSpPr>
        <p:spPr>
          <a:xfrm>
            <a:off x="1260360" y="1236600"/>
            <a:ext cx="7559640" cy="2631960"/>
          </a:xfrm>
          <a:prstGeom prst="rect">
            <a:avLst/>
          </a:prstGeom>
        </p:spPr>
        <p:txBody>
          <a:bodyPr lIns="0" rIns="0" tIns="0" bIns="0" anchor="b" anchorCtr="1">
            <a:noAutofit/>
          </a:bodyPr>
          <a:p>
            <a:pPr algn="ctr">
              <a:lnSpc>
                <a:spcPct val="80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cs-CZ" sz="6000" spc="-1" strike="noStrike">
                <a:solidFill>
                  <a:srgbClr val="000000"/>
                </a:solidFill>
                <a:latin typeface="arial"/>
                <a:ea typeface="msgothic"/>
              </a:rPr>
              <a:t>Kliknutím lze upravit styl.</a:t>
            </a:r>
            <a:endParaRPr b="0" lang="sk-SK" sz="6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0" y="0"/>
            <a:ext cx="10080000" cy="1620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82" name="Obrázek 4" descr=""/>
          <p:cNvPicPr/>
          <p:nvPr/>
        </p:nvPicPr>
        <p:blipFill>
          <a:blip r:embed="rId2"/>
          <a:srcRect l="0" t="17215" r="0" b="20692"/>
          <a:stretch/>
        </p:blipFill>
        <p:spPr>
          <a:xfrm>
            <a:off x="180000" y="6480000"/>
            <a:ext cx="5220000" cy="1079640"/>
          </a:xfrm>
          <a:prstGeom prst="rect">
            <a:avLst/>
          </a:prstGeom>
          <a:ln w="12600">
            <a:noFill/>
          </a:ln>
        </p:spPr>
      </p:pic>
      <p:pic>
        <p:nvPicPr>
          <p:cNvPr id="83" name="Obrázek 5" descr=""/>
          <p:cNvPicPr/>
          <p:nvPr/>
        </p:nvPicPr>
        <p:blipFill>
          <a:blip r:embed="rId3"/>
          <a:stretch/>
        </p:blipFill>
        <p:spPr>
          <a:xfrm>
            <a:off x="7560000" y="6300000"/>
            <a:ext cx="2545920" cy="1260000"/>
          </a:xfrm>
          <a:prstGeom prst="rect">
            <a:avLst/>
          </a:prstGeom>
          <a:ln w="12600">
            <a:noFill/>
          </a:ln>
        </p:spPr>
      </p:pic>
      <p:sp>
        <p:nvSpPr>
          <p:cNvPr id="84" name="PlaceHolder 2"/>
          <p:cNvSpPr>
            <a:spLocks noGrp="1"/>
          </p:cNvSpPr>
          <p:nvPr>
            <p:ph type="title"/>
          </p:nvPr>
        </p:nvSpPr>
        <p:spPr>
          <a:xfrm>
            <a:off x="540000" y="182520"/>
            <a:ext cx="9000000" cy="125748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>
              <a:lnSpc>
                <a:spcPct val="80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  <a:ea typeface="msgothic"/>
              </a:rPr>
              <a:t>Kliknutím lze upravit styl.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title"/>
          </p:nvPr>
        </p:nvSpPr>
        <p:spPr>
          <a:xfrm>
            <a:off x="180000" y="1800000"/>
            <a:ext cx="9162360" cy="47613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428400" indent="-32364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  <a:ea typeface="msgothic"/>
              </a:rPr>
              <a:t>Po kliknutí můžete upravovat styly textu v předloze.</a:t>
            </a:r>
            <a:br/>
            <a:r>
              <a:rPr b="0" lang="cs-CZ" sz="4000" spc="-1" strike="noStrike">
                <a:solidFill>
                  <a:srgbClr val="000000"/>
                </a:solidFill>
                <a:latin typeface="Arial"/>
                <a:ea typeface="msgothic"/>
              </a:rPr>
              <a:t>Druhá úroveň</a:t>
            </a:r>
            <a:br/>
            <a:r>
              <a:rPr b="0" lang="cs-CZ" sz="3600" spc="-1" strike="noStrike">
                <a:solidFill>
                  <a:srgbClr val="000000"/>
                </a:solidFill>
                <a:latin typeface="Arial"/>
                <a:ea typeface="msgothic"/>
              </a:rPr>
              <a:t>Třetí úroveň</a:t>
            </a:r>
            <a:br/>
            <a:r>
              <a:rPr b="0" lang="cs-CZ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Čtvrtá úroveň</a:t>
            </a:r>
            <a:br/>
            <a:r>
              <a:rPr b="0" lang="cs-CZ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Pátá úroveň</a:t>
            </a:r>
            <a:endParaRPr b="0" lang="sk-SK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0" y="0"/>
            <a:ext cx="10080000" cy="1620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23" name="Obrázek 4" descr=""/>
          <p:cNvPicPr/>
          <p:nvPr/>
        </p:nvPicPr>
        <p:blipFill>
          <a:blip r:embed="rId2"/>
          <a:srcRect l="0" t="17215" r="0" b="20692"/>
          <a:stretch/>
        </p:blipFill>
        <p:spPr>
          <a:xfrm>
            <a:off x="180000" y="6480000"/>
            <a:ext cx="5220000" cy="1079640"/>
          </a:xfrm>
          <a:prstGeom prst="rect">
            <a:avLst/>
          </a:prstGeom>
          <a:ln w="12600">
            <a:noFill/>
          </a:ln>
        </p:spPr>
      </p:pic>
      <p:pic>
        <p:nvPicPr>
          <p:cNvPr id="124" name="Obrázek 5" descr=""/>
          <p:cNvPicPr/>
          <p:nvPr/>
        </p:nvPicPr>
        <p:blipFill>
          <a:blip r:embed="rId3"/>
          <a:stretch/>
        </p:blipFill>
        <p:spPr>
          <a:xfrm>
            <a:off x="7560000" y="6300000"/>
            <a:ext cx="2545920" cy="1260000"/>
          </a:xfrm>
          <a:prstGeom prst="rect">
            <a:avLst/>
          </a:prstGeom>
          <a:ln w="12600">
            <a:noFill/>
          </a:ln>
        </p:spPr>
      </p:pic>
      <p:sp>
        <p:nvSpPr>
          <p:cNvPr id="125" name="PlaceHolder 2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b" anchorCtr="1">
            <a:noAutofit/>
          </a:bodyPr>
          <a:p>
            <a:pPr algn="ctr">
              <a:lnSpc>
                <a:spcPct val="80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cs-CZ" sz="6000" spc="-1" strike="noStrike">
                <a:solidFill>
                  <a:srgbClr val="000000"/>
                </a:solidFill>
                <a:latin typeface="arial"/>
                <a:ea typeface="msgothic"/>
              </a:rPr>
              <a:t>Kliknutím lze upravit styl.</a:t>
            </a:r>
            <a:endParaRPr b="0" lang="sk-SK" sz="6000" spc="-1" strike="noStrike"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520"/>
                <a:tab algn="l" pos="4042800"/>
                <a:tab algn="l" pos="4492080"/>
                <a:tab algn="l" pos="4941360"/>
                <a:tab algn="l" pos="5390640"/>
                <a:tab algn="l" pos="5839920"/>
                <a:tab algn="l" pos="6289200"/>
                <a:tab algn="l" pos="6738480"/>
                <a:tab algn="l" pos="7187760"/>
                <a:tab algn="l" pos="7637040"/>
                <a:tab algn="l" pos="8086320"/>
                <a:tab algn="l" pos="8535600"/>
                <a:tab algn="l" pos="8984880"/>
              </a:tabLst>
            </a:pPr>
            <a:r>
              <a:rPr b="0" lang="cs-CZ" sz="2400" spc="-1" strike="noStrike">
                <a:solidFill>
                  <a:srgbClr val="898989"/>
                </a:solidFill>
                <a:latin typeface="arial"/>
                <a:ea typeface="msgothic"/>
              </a:rPr>
              <a:t>Po kliknutí můžete upravovat styly textu v předloze.</a:t>
            </a:r>
            <a:endParaRPr b="0" lang="sk-SK" sz="2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"/>
          <p:cNvSpPr/>
          <p:nvPr/>
        </p:nvSpPr>
        <p:spPr>
          <a:xfrm>
            <a:off x="0" y="0"/>
            <a:ext cx="10080000" cy="1620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64" name="Obrázek 5" descr=""/>
          <p:cNvPicPr/>
          <p:nvPr/>
        </p:nvPicPr>
        <p:blipFill>
          <a:blip r:embed="rId2"/>
          <a:srcRect l="0" t="17215" r="0" b="20692"/>
          <a:stretch/>
        </p:blipFill>
        <p:spPr>
          <a:xfrm>
            <a:off x="180000" y="6480000"/>
            <a:ext cx="5220000" cy="1079640"/>
          </a:xfrm>
          <a:prstGeom prst="rect">
            <a:avLst/>
          </a:prstGeom>
          <a:ln w="12600">
            <a:noFill/>
          </a:ln>
        </p:spPr>
      </p:pic>
      <p:pic>
        <p:nvPicPr>
          <p:cNvPr id="165" name="Obrázek 6" descr=""/>
          <p:cNvPicPr/>
          <p:nvPr/>
        </p:nvPicPr>
        <p:blipFill>
          <a:blip r:embed="rId3"/>
          <a:stretch/>
        </p:blipFill>
        <p:spPr>
          <a:xfrm>
            <a:off x="7560000" y="6300000"/>
            <a:ext cx="2545920" cy="1260000"/>
          </a:xfrm>
          <a:prstGeom prst="rect">
            <a:avLst/>
          </a:prstGeom>
          <a:ln w="12600">
            <a:noFill/>
          </a:ln>
        </p:spPr>
      </p:pic>
      <p:sp>
        <p:nvSpPr>
          <p:cNvPr id="166" name="PlaceHolder 2"/>
          <p:cNvSpPr>
            <a:spLocks noGrp="1"/>
          </p:cNvSpPr>
          <p:nvPr>
            <p:ph type="title"/>
          </p:nvPr>
        </p:nvSpPr>
        <p:spPr>
          <a:xfrm>
            <a:off x="540000" y="182520"/>
            <a:ext cx="9000000" cy="125748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>
              <a:lnSpc>
                <a:spcPct val="80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  <a:ea typeface="msgothic"/>
              </a:rPr>
              <a:t>Kliknutím lze upravit styl.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67" name="PlaceHolder 3"/>
          <p:cNvSpPr>
            <a:spLocks noGrp="1"/>
          </p:cNvSpPr>
          <p:nvPr>
            <p:ph type="title"/>
          </p:nvPr>
        </p:nvSpPr>
        <p:spPr>
          <a:xfrm>
            <a:off x="179280" y="1800360"/>
            <a:ext cx="4505400" cy="47610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428400" indent="-32364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  <a:ea typeface="msgothic"/>
              </a:rPr>
              <a:t>Po kliknutí můžete upravovat styly textu v předloze.</a:t>
            </a:r>
            <a:br/>
            <a:r>
              <a:rPr b="0" lang="cs-CZ" sz="4000" spc="-1" strike="noStrike">
                <a:solidFill>
                  <a:srgbClr val="000000"/>
                </a:solidFill>
                <a:latin typeface="Arial"/>
                <a:ea typeface="msgothic"/>
              </a:rPr>
              <a:t>Druhá úroveň</a:t>
            </a:r>
            <a:br/>
            <a:r>
              <a:rPr b="0" lang="cs-CZ" sz="3600" spc="-1" strike="noStrike">
                <a:solidFill>
                  <a:srgbClr val="000000"/>
                </a:solidFill>
                <a:latin typeface="Arial"/>
                <a:ea typeface="msgothic"/>
              </a:rPr>
              <a:t>Třetí úroveň</a:t>
            </a:r>
            <a:br/>
            <a:r>
              <a:rPr b="0" lang="cs-CZ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Čtvrtá úroveň</a:t>
            </a:r>
            <a:br/>
            <a:r>
              <a:rPr b="0" lang="cs-CZ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Pátá úroveň</a:t>
            </a:r>
            <a:endParaRPr b="0" lang="sk-SK" sz="2000" spc="-1" strike="noStrike">
              <a:latin typeface="Arial"/>
            </a:endParaRPr>
          </a:p>
        </p:txBody>
      </p:sp>
      <p:sp>
        <p:nvSpPr>
          <p:cNvPr id="168" name="PlaceHolder 4"/>
          <p:cNvSpPr>
            <a:spLocks noGrp="1"/>
          </p:cNvSpPr>
          <p:nvPr>
            <p:ph type="title"/>
          </p:nvPr>
        </p:nvSpPr>
        <p:spPr>
          <a:xfrm>
            <a:off x="4836960" y="1800360"/>
            <a:ext cx="4505400" cy="47610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428400" indent="-32364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  <a:ea typeface="msgothic"/>
              </a:rPr>
              <a:t>Po kliknutí můžete upravovat styly textu v předloze.</a:t>
            </a:r>
            <a:br/>
            <a:r>
              <a:rPr b="0" lang="cs-CZ" sz="4000" spc="-1" strike="noStrike">
                <a:solidFill>
                  <a:srgbClr val="000000"/>
                </a:solidFill>
                <a:latin typeface="Arial"/>
                <a:ea typeface="msgothic"/>
              </a:rPr>
              <a:t>Druhá úroveň</a:t>
            </a:r>
            <a:br/>
            <a:r>
              <a:rPr b="0" lang="cs-CZ" sz="3600" spc="-1" strike="noStrike">
                <a:solidFill>
                  <a:srgbClr val="000000"/>
                </a:solidFill>
                <a:latin typeface="Arial"/>
                <a:ea typeface="msgothic"/>
              </a:rPr>
              <a:t>Třetí úroveň</a:t>
            </a:r>
            <a:br/>
            <a:r>
              <a:rPr b="0" lang="cs-CZ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Čtvrtá úroveň</a:t>
            </a:r>
            <a:br/>
            <a:r>
              <a:rPr b="0" lang="cs-CZ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Pátá úroveň</a:t>
            </a:r>
            <a:endParaRPr b="0" lang="sk-SK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0" y="0"/>
            <a:ext cx="10080000" cy="1620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206" name="Obrázek 7" descr=""/>
          <p:cNvPicPr/>
          <p:nvPr/>
        </p:nvPicPr>
        <p:blipFill>
          <a:blip r:embed="rId2"/>
          <a:srcRect l="0" t="17215" r="0" b="20692"/>
          <a:stretch/>
        </p:blipFill>
        <p:spPr>
          <a:xfrm>
            <a:off x="180000" y="6480000"/>
            <a:ext cx="5220000" cy="1079640"/>
          </a:xfrm>
          <a:prstGeom prst="rect">
            <a:avLst/>
          </a:prstGeom>
          <a:ln w="12600">
            <a:noFill/>
          </a:ln>
        </p:spPr>
      </p:pic>
      <p:pic>
        <p:nvPicPr>
          <p:cNvPr id="207" name="Obrázek 8" descr=""/>
          <p:cNvPicPr/>
          <p:nvPr/>
        </p:nvPicPr>
        <p:blipFill>
          <a:blip r:embed="rId3"/>
          <a:stretch/>
        </p:blipFill>
        <p:spPr>
          <a:xfrm>
            <a:off x="7560000" y="6300000"/>
            <a:ext cx="2545920" cy="1260000"/>
          </a:xfrm>
          <a:prstGeom prst="rect">
            <a:avLst/>
          </a:prstGeom>
          <a:ln w="12600">
            <a:noFill/>
          </a:ln>
        </p:spPr>
      </p:pic>
      <p:sp>
        <p:nvSpPr>
          <p:cNvPr id="208" name="PlaceHolder 2"/>
          <p:cNvSpPr>
            <a:spLocks noGrp="1"/>
          </p:cNvSpPr>
          <p:nvPr>
            <p:ph type="title"/>
          </p:nvPr>
        </p:nvSpPr>
        <p:spPr>
          <a:xfrm>
            <a:off x="693720" y="403200"/>
            <a:ext cx="8694720" cy="146052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>
              <a:lnSpc>
                <a:spcPct val="80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  <a:ea typeface="msgothic"/>
              </a:rPr>
              <a:t>Kliknutím lze upravit styl.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209" name="PlaceHolder 3"/>
          <p:cNvSpPr>
            <a:spLocks noGrp="1"/>
          </p:cNvSpPr>
          <p:nvPr>
            <p:ph type="body"/>
          </p:nvPr>
        </p:nvSpPr>
        <p:spPr>
          <a:xfrm>
            <a:off x="693720" y="1852560"/>
            <a:ext cx="4265640" cy="907920"/>
          </a:xfrm>
          <a:prstGeom prst="rect">
            <a:avLst/>
          </a:prstGeom>
        </p:spPr>
        <p:txBody>
          <a:bodyPr lIns="0" rIns="0" tIns="0" bIns="0" anchor="b">
            <a:normAutofit/>
          </a:bodyPr>
          <a:p>
            <a:pPr marL="432000" indent="-32400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520"/>
                <a:tab algn="l" pos="4042800"/>
                <a:tab algn="l" pos="4492080"/>
                <a:tab algn="l" pos="4941360"/>
                <a:tab algn="l" pos="5390640"/>
                <a:tab algn="l" pos="5839920"/>
                <a:tab algn="l" pos="6289200"/>
                <a:tab algn="l" pos="6738480"/>
                <a:tab algn="l" pos="7187760"/>
                <a:tab algn="l" pos="7637040"/>
                <a:tab algn="l" pos="8086320"/>
                <a:tab algn="l" pos="8535600"/>
                <a:tab algn="l" pos="898488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arial"/>
                <a:ea typeface="msgothic"/>
              </a:rPr>
              <a:t>Po kliknutí můžete upravovat styly textu v předloze.</a:t>
            </a:r>
            <a:endParaRPr b="0" lang="sk-SK" sz="2400" spc="-1" strike="noStrike">
              <a:latin typeface="Arial"/>
            </a:endParaRPr>
          </a:p>
        </p:txBody>
      </p:sp>
      <p:sp>
        <p:nvSpPr>
          <p:cNvPr id="210" name="PlaceHolder 4"/>
          <p:cNvSpPr>
            <a:spLocks noGrp="1"/>
          </p:cNvSpPr>
          <p:nvPr>
            <p:ph type="title"/>
          </p:nvPr>
        </p:nvSpPr>
        <p:spPr>
          <a:xfrm>
            <a:off x="693720" y="2760840"/>
            <a:ext cx="4265640" cy="4062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428400" indent="-32364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  <a:ea typeface="msgothic"/>
              </a:rPr>
              <a:t>Po kliknutí můžete upravovat styly textu v předloze.</a:t>
            </a:r>
            <a:br/>
            <a:r>
              <a:rPr b="0" lang="cs-CZ" sz="4000" spc="-1" strike="noStrike">
                <a:solidFill>
                  <a:srgbClr val="000000"/>
                </a:solidFill>
                <a:latin typeface="Arial"/>
                <a:ea typeface="msgothic"/>
              </a:rPr>
              <a:t>Druhá úroveň</a:t>
            </a:r>
            <a:br/>
            <a:r>
              <a:rPr b="0" lang="cs-CZ" sz="3600" spc="-1" strike="noStrike">
                <a:solidFill>
                  <a:srgbClr val="000000"/>
                </a:solidFill>
                <a:latin typeface="Arial"/>
                <a:ea typeface="msgothic"/>
              </a:rPr>
              <a:t>Třetí úroveň</a:t>
            </a:r>
            <a:br/>
            <a:r>
              <a:rPr b="0" lang="cs-CZ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Čtvrtá úroveň</a:t>
            </a:r>
            <a:br/>
            <a:r>
              <a:rPr b="0" lang="cs-CZ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Pátá úroveň</a:t>
            </a:r>
            <a:endParaRPr b="0" lang="sk-SK" sz="2000" spc="-1" strike="noStrike">
              <a:latin typeface="Arial"/>
            </a:endParaRPr>
          </a:p>
        </p:txBody>
      </p:sp>
      <p:sp>
        <p:nvSpPr>
          <p:cNvPr id="211" name="PlaceHolder 5"/>
          <p:cNvSpPr>
            <a:spLocks noGrp="1"/>
          </p:cNvSpPr>
          <p:nvPr>
            <p:ph type="body"/>
          </p:nvPr>
        </p:nvSpPr>
        <p:spPr>
          <a:xfrm>
            <a:off x="5103720" y="1852560"/>
            <a:ext cx="4284720" cy="907920"/>
          </a:xfrm>
          <a:prstGeom prst="rect">
            <a:avLst/>
          </a:prstGeom>
        </p:spPr>
        <p:txBody>
          <a:bodyPr lIns="0" rIns="0" tIns="0" bIns="0" anchor="b">
            <a:normAutofit/>
          </a:bodyPr>
          <a:p>
            <a:pPr>
              <a:lnSpc>
                <a:spcPct val="80000"/>
              </a:lnSpc>
              <a:spcAft>
                <a:spcPts val="1956"/>
              </a:spcAft>
              <a:tabLst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520"/>
                <a:tab algn="l" pos="4042800"/>
                <a:tab algn="l" pos="4492080"/>
                <a:tab algn="l" pos="4941360"/>
                <a:tab algn="l" pos="5390640"/>
                <a:tab algn="l" pos="5839920"/>
                <a:tab algn="l" pos="6289200"/>
                <a:tab algn="l" pos="6738480"/>
                <a:tab algn="l" pos="7187760"/>
                <a:tab algn="l" pos="7637040"/>
                <a:tab algn="l" pos="8086320"/>
                <a:tab algn="l" pos="8535600"/>
                <a:tab algn="l" pos="898488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arial"/>
                <a:ea typeface="msgothic"/>
              </a:rPr>
              <a:t>Po kliknutí můžete upravovat styly textu v předloze.</a:t>
            </a:r>
            <a:endParaRPr b="0" lang="sk-SK" sz="2400" spc="-1" strike="noStrike">
              <a:latin typeface="Arial"/>
            </a:endParaRPr>
          </a:p>
        </p:txBody>
      </p:sp>
      <p:sp>
        <p:nvSpPr>
          <p:cNvPr id="212" name="PlaceHolder 6"/>
          <p:cNvSpPr>
            <a:spLocks noGrp="1"/>
          </p:cNvSpPr>
          <p:nvPr>
            <p:ph type="title"/>
          </p:nvPr>
        </p:nvSpPr>
        <p:spPr>
          <a:xfrm>
            <a:off x="5103720" y="2760840"/>
            <a:ext cx="4284720" cy="4062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428400" indent="-32364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  <a:ea typeface="msgothic"/>
              </a:rPr>
              <a:t>Po kliknutí můžete upravovat styly textu v předloze.</a:t>
            </a:r>
            <a:br/>
            <a:r>
              <a:rPr b="0" lang="cs-CZ" sz="4000" spc="-1" strike="noStrike">
                <a:solidFill>
                  <a:srgbClr val="000000"/>
                </a:solidFill>
                <a:latin typeface="Arial"/>
                <a:ea typeface="msgothic"/>
              </a:rPr>
              <a:t>Druhá úroveň</a:t>
            </a:r>
            <a:br/>
            <a:r>
              <a:rPr b="0" lang="cs-CZ" sz="3600" spc="-1" strike="noStrike">
                <a:solidFill>
                  <a:srgbClr val="000000"/>
                </a:solidFill>
                <a:latin typeface="Arial"/>
                <a:ea typeface="msgothic"/>
              </a:rPr>
              <a:t>Třetí úroveň</a:t>
            </a:r>
            <a:br/>
            <a:r>
              <a:rPr b="0" lang="cs-CZ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Čtvrtá úroveň</a:t>
            </a:r>
            <a:br/>
            <a:r>
              <a:rPr b="0" lang="cs-CZ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Pátá úroveň</a:t>
            </a:r>
            <a:endParaRPr b="0" lang="sk-SK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CustomShape 1"/>
          <p:cNvSpPr/>
          <p:nvPr/>
        </p:nvSpPr>
        <p:spPr>
          <a:xfrm>
            <a:off x="0" y="0"/>
            <a:ext cx="10080000" cy="1620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250" name="Obrázek 3" descr=""/>
          <p:cNvPicPr/>
          <p:nvPr/>
        </p:nvPicPr>
        <p:blipFill>
          <a:blip r:embed="rId2"/>
          <a:srcRect l="0" t="17215" r="0" b="20692"/>
          <a:stretch/>
        </p:blipFill>
        <p:spPr>
          <a:xfrm>
            <a:off x="180000" y="6480000"/>
            <a:ext cx="5220000" cy="1079640"/>
          </a:xfrm>
          <a:prstGeom prst="rect">
            <a:avLst/>
          </a:prstGeom>
          <a:ln w="12600">
            <a:noFill/>
          </a:ln>
        </p:spPr>
      </p:pic>
      <p:pic>
        <p:nvPicPr>
          <p:cNvPr id="251" name="Obrázek 4" descr=""/>
          <p:cNvPicPr/>
          <p:nvPr/>
        </p:nvPicPr>
        <p:blipFill>
          <a:blip r:embed="rId3"/>
          <a:stretch/>
        </p:blipFill>
        <p:spPr>
          <a:xfrm>
            <a:off x="7560000" y="6300000"/>
            <a:ext cx="2545920" cy="1260000"/>
          </a:xfrm>
          <a:prstGeom prst="rect">
            <a:avLst/>
          </a:prstGeom>
          <a:ln w="12600">
            <a:noFill/>
          </a:ln>
        </p:spPr>
      </p:pic>
      <p:sp>
        <p:nvSpPr>
          <p:cNvPr id="252" name="PlaceHolder 2"/>
          <p:cNvSpPr>
            <a:spLocks noGrp="1"/>
          </p:cNvSpPr>
          <p:nvPr>
            <p:ph type="title"/>
          </p:nvPr>
        </p:nvSpPr>
        <p:spPr>
          <a:xfrm>
            <a:off x="540000" y="182520"/>
            <a:ext cx="9000000" cy="125748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>
              <a:lnSpc>
                <a:spcPct val="80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  <a:ea typeface="msgothic"/>
              </a:rPr>
              <a:t>Kliknutím lze upravit styl.</a:t>
            </a:r>
            <a:endParaRPr b="0" lang="sk-SK" sz="4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CustomShape 1"/>
          <p:cNvSpPr/>
          <p:nvPr/>
        </p:nvSpPr>
        <p:spPr>
          <a:xfrm>
            <a:off x="0" y="0"/>
            <a:ext cx="10080000" cy="1620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290" name="Obrázek 2" descr=""/>
          <p:cNvPicPr/>
          <p:nvPr/>
        </p:nvPicPr>
        <p:blipFill>
          <a:blip r:embed="rId2"/>
          <a:srcRect l="0" t="17215" r="0" b="20692"/>
          <a:stretch/>
        </p:blipFill>
        <p:spPr>
          <a:xfrm>
            <a:off x="180000" y="6480000"/>
            <a:ext cx="5220000" cy="1079640"/>
          </a:xfrm>
          <a:prstGeom prst="rect">
            <a:avLst/>
          </a:prstGeom>
          <a:ln w="12600">
            <a:noFill/>
          </a:ln>
        </p:spPr>
      </p:pic>
      <p:pic>
        <p:nvPicPr>
          <p:cNvPr id="291" name="Obrázek 3" descr=""/>
          <p:cNvPicPr/>
          <p:nvPr/>
        </p:nvPicPr>
        <p:blipFill>
          <a:blip r:embed="rId3"/>
          <a:stretch/>
        </p:blipFill>
        <p:spPr>
          <a:xfrm>
            <a:off x="7560000" y="6300000"/>
            <a:ext cx="2545920" cy="1260000"/>
          </a:xfrm>
          <a:prstGeom prst="rect">
            <a:avLst/>
          </a:prstGeom>
          <a:ln w="12600">
            <a:noFill/>
          </a:ln>
        </p:spPr>
      </p:pic>
      <p:sp>
        <p:nvSpPr>
          <p:cNvPr id="292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latin typeface="Arial"/>
              </a:rPr>
              <a:t>Click to edit the title text format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293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latin typeface="Arial"/>
              </a:rPr>
              <a:t>Click to edit the outline text format</a:t>
            </a:r>
            <a:endParaRPr b="0" lang="sk-SK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latin typeface="Arial"/>
              </a:rPr>
              <a:t>Second Outline Level</a:t>
            </a:r>
            <a:endParaRPr b="0" lang="sk-SK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latin typeface="Arial"/>
              </a:rPr>
              <a:t>Third Outline Level</a:t>
            </a:r>
            <a:endParaRPr b="0" lang="sk-SK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latin typeface="Arial"/>
              </a:rPr>
              <a:t>Fourth Outline Level</a:t>
            </a:r>
            <a:endParaRPr b="0" lang="sk-SK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Fifth Outline Level</a:t>
            </a:r>
            <a:endParaRPr b="0" lang="sk-SK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Sixth Outline Level</a:t>
            </a:r>
            <a:endParaRPr b="0" lang="sk-SK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Seventh Outline Level</a:t>
            </a:r>
            <a:endParaRPr b="0" lang="sk-SK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CustomShape 1"/>
          <p:cNvSpPr/>
          <p:nvPr/>
        </p:nvSpPr>
        <p:spPr>
          <a:xfrm>
            <a:off x="0" y="0"/>
            <a:ext cx="10080000" cy="1620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331" name="Obrázek 5" descr=""/>
          <p:cNvPicPr/>
          <p:nvPr/>
        </p:nvPicPr>
        <p:blipFill>
          <a:blip r:embed="rId2"/>
          <a:srcRect l="0" t="17215" r="0" b="20692"/>
          <a:stretch/>
        </p:blipFill>
        <p:spPr>
          <a:xfrm>
            <a:off x="180000" y="6480000"/>
            <a:ext cx="5220000" cy="1079640"/>
          </a:xfrm>
          <a:prstGeom prst="rect">
            <a:avLst/>
          </a:prstGeom>
          <a:ln w="12600">
            <a:noFill/>
          </a:ln>
        </p:spPr>
      </p:pic>
      <p:pic>
        <p:nvPicPr>
          <p:cNvPr id="332" name="Obrázek 6" descr=""/>
          <p:cNvPicPr/>
          <p:nvPr/>
        </p:nvPicPr>
        <p:blipFill>
          <a:blip r:embed="rId3"/>
          <a:stretch/>
        </p:blipFill>
        <p:spPr>
          <a:xfrm>
            <a:off x="7560000" y="6300000"/>
            <a:ext cx="2545920" cy="1260000"/>
          </a:xfrm>
          <a:prstGeom prst="rect">
            <a:avLst/>
          </a:prstGeom>
          <a:ln w="12600">
            <a:noFill/>
          </a:ln>
        </p:spPr>
      </p:pic>
      <p:sp>
        <p:nvSpPr>
          <p:cNvPr id="333" name="PlaceHolder 2"/>
          <p:cNvSpPr>
            <a:spLocks noGrp="1"/>
          </p:cNvSpPr>
          <p:nvPr>
            <p:ph type="title"/>
          </p:nvPr>
        </p:nvSpPr>
        <p:spPr>
          <a:xfrm>
            <a:off x="693720" y="503280"/>
            <a:ext cx="3251160" cy="1765440"/>
          </a:xfrm>
          <a:prstGeom prst="rect">
            <a:avLst/>
          </a:prstGeom>
        </p:spPr>
        <p:txBody>
          <a:bodyPr lIns="0" rIns="0" tIns="0" bIns="0" anchor="b" anchorCtr="1">
            <a:noAutofit/>
          </a:bodyPr>
          <a:p>
            <a:pPr algn="ctr">
              <a:lnSpc>
                <a:spcPct val="80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  <a:ea typeface="msgothic"/>
              </a:rPr>
              <a:t>Kliknutím lze upravit styl.</a:t>
            </a:r>
            <a:endParaRPr b="0" lang="sk-SK" sz="3200" spc="-1" strike="noStrike">
              <a:latin typeface="Arial"/>
            </a:endParaRPr>
          </a:p>
        </p:txBody>
      </p:sp>
      <p:sp>
        <p:nvSpPr>
          <p:cNvPr id="334" name="PlaceHolder 3"/>
          <p:cNvSpPr>
            <a:spLocks noGrp="1"/>
          </p:cNvSpPr>
          <p:nvPr>
            <p:ph type="title"/>
          </p:nvPr>
        </p:nvSpPr>
        <p:spPr>
          <a:xfrm>
            <a:off x="4286160" y="1089000"/>
            <a:ext cx="5102280" cy="5372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428400" indent="-32364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  <a:ea typeface="msgothic"/>
              </a:rPr>
              <a:t>Po kliknutí můžete upravovat styly textu v předloze.</a:t>
            </a:r>
            <a:br/>
            <a:r>
              <a:rPr b="0" lang="cs-CZ" sz="2800" spc="-1" strike="noStrike">
                <a:solidFill>
                  <a:srgbClr val="000000"/>
                </a:solidFill>
                <a:latin typeface="Arial"/>
                <a:ea typeface="msgothic"/>
              </a:rPr>
              <a:t>Druhá úroveň</a:t>
            </a:r>
            <a:br/>
            <a:r>
              <a:rPr b="0" lang="cs-CZ" sz="2400" spc="-1" strike="noStrike">
                <a:solidFill>
                  <a:srgbClr val="000000"/>
                </a:solidFill>
                <a:latin typeface="Arial"/>
                <a:ea typeface="msgothic"/>
              </a:rPr>
              <a:t>Třetí úroveň</a:t>
            </a:r>
            <a:br/>
            <a:r>
              <a:rPr b="0" lang="cs-CZ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Čtvrtá úroveň</a:t>
            </a:r>
            <a:br/>
            <a:r>
              <a:rPr b="0" lang="cs-CZ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Pátá úroveň</a:t>
            </a:r>
            <a:endParaRPr b="0" lang="sk-SK" sz="2000" spc="-1" strike="noStrike">
              <a:latin typeface="Arial"/>
            </a:endParaRPr>
          </a:p>
        </p:txBody>
      </p:sp>
      <p:sp>
        <p:nvSpPr>
          <p:cNvPr id="335" name="PlaceHolder 4"/>
          <p:cNvSpPr>
            <a:spLocks noGrp="1"/>
          </p:cNvSpPr>
          <p:nvPr>
            <p:ph type="body"/>
          </p:nvPr>
        </p:nvSpPr>
        <p:spPr>
          <a:xfrm>
            <a:off x="693720" y="2268360"/>
            <a:ext cx="3251160" cy="4200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520"/>
                <a:tab algn="l" pos="4042800"/>
                <a:tab algn="l" pos="4492080"/>
                <a:tab algn="l" pos="4941360"/>
                <a:tab algn="l" pos="5390640"/>
                <a:tab algn="l" pos="5839920"/>
                <a:tab algn="l" pos="6289200"/>
                <a:tab algn="l" pos="6738480"/>
                <a:tab algn="l" pos="7187760"/>
                <a:tab algn="l" pos="7637040"/>
                <a:tab algn="l" pos="8086320"/>
                <a:tab algn="l" pos="8535600"/>
                <a:tab algn="l" pos="8984880"/>
              </a:tabLst>
            </a:pPr>
            <a:r>
              <a:rPr b="0" lang="cs-CZ" sz="1600" spc="-1" strike="noStrike">
                <a:solidFill>
                  <a:srgbClr val="000000"/>
                </a:solidFill>
                <a:latin typeface="arial"/>
                <a:ea typeface="msgothic"/>
              </a:rPr>
              <a:t>Po kliknutí můžete upravovat styly textu v předloze.</a:t>
            </a:r>
            <a:endParaRPr b="0" lang="sk-SK" sz="16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6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34.jpeg"/><Relationship Id="rId2" Type="http://schemas.openxmlformats.org/officeDocument/2006/relationships/slideLayout" Target="../slideLayouts/slideLayout8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7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8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5.jpeg"/><Relationship Id="rId2" Type="http://schemas.openxmlformats.org/officeDocument/2006/relationships/image" Target="../media/image26.jpeg"/><Relationship Id="rId3" Type="http://schemas.openxmlformats.org/officeDocument/2006/relationships/slideLayout" Target="../slideLayouts/slideLayout8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7.png"/><Relationship Id="rId2" Type="http://schemas.openxmlformats.org/officeDocument/2006/relationships/slideLayout" Target="../slideLayouts/slideLayout8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8.png"/><Relationship Id="rId2" Type="http://schemas.openxmlformats.org/officeDocument/2006/relationships/slideLayout" Target="../slideLayouts/slideLayout8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9.png"/><Relationship Id="rId2" Type="http://schemas.openxmlformats.org/officeDocument/2006/relationships/slideLayout" Target="../slideLayouts/slideLayout8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0.emf"/><Relationship Id="rId2" Type="http://schemas.openxmlformats.org/officeDocument/2006/relationships/slideLayout" Target="../slideLayouts/slideLayout8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31.jpeg"/><Relationship Id="rId2" Type="http://schemas.openxmlformats.org/officeDocument/2006/relationships/image" Target="../media/image32.jpeg"/><Relationship Id="rId3" Type="http://schemas.openxmlformats.org/officeDocument/2006/relationships/slideLayout" Target="../slideLayouts/slideLayout8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33.png"/><Relationship Id="rId2" Type="http://schemas.openxmlformats.org/officeDocument/2006/relationships/slideLayout" Target="../slideLayouts/slideLayout8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CustomShape 1"/>
          <p:cNvSpPr/>
          <p:nvPr/>
        </p:nvSpPr>
        <p:spPr>
          <a:xfrm>
            <a:off x="0" y="2292480"/>
            <a:ext cx="10080720" cy="3647520"/>
          </a:xfrm>
          <a:custGeom>
            <a:avLst/>
            <a:gdLst/>
            <a:ahLst/>
            <a:rect l="l" t="t" r="r" b="b"/>
            <a:pathLst>
              <a:path w="59693" h="21600">
                <a:moveTo>
                  <a:pt x="11" y="0"/>
                </a:moveTo>
                <a:lnTo>
                  <a:pt x="0" y="21589"/>
                </a:lnTo>
                <a:lnTo>
                  <a:pt x="59682" y="21600"/>
                </a:lnTo>
                <a:lnTo>
                  <a:pt x="59693" y="11"/>
                </a:lnTo>
                <a:close/>
              </a:path>
            </a:pathLst>
          </a:custGeom>
          <a:solidFill>
            <a:srgbClr val="b3b3b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03" name="TextShape 2"/>
          <p:cNvSpPr txBox="1"/>
          <p:nvPr/>
        </p:nvSpPr>
        <p:spPr>
          <a:xfrm>
            <a:off x="576000" y="182520"/>
            <a:ext cx="9000000" cy="12574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80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msgothic"/>
              </a:rPr>
              <a:t>Inštitút zamestnanosti</a:t>
            </a:r>
            <a:br/>
            <a:r>
              <a:rPr b="0" i="1" lang="sk-SK" sz="2400" spc="-1" strike="noStrike">
                <a:solidFill>
                  <a:srgbClr val="000000"/>
                </a:solidFill>
                <a:latin typeface="arial"/>
                <a:ea typeface="msgothic"/>
              </a:rPr>
              <a:t>Konferencia: Dôsledky starnutia populácie, 25.09.2020</a:t>
            </a:r>
            <a:endParaRPr b="0" lang="sk-SK" sz="2400" spc="-1" strike="noStrike">
              <a:latin typeface="Arial"/>
            </a:endParaRPr>
          </a:p>
        </p:txBody>
      </p:sp>
      <p:sp>
        <p:nvSpPr>
          <p:cNvPr id="504" name="TextShape 3"/>
          <p:cNvSpPr txBox="1"/>
          <p:nvPr/>
        </p:nvSpPr>
        <p:spPr>
          <a:xfrm>
            <a:off x="152280" y="4860000"/>
            <a:ext cx="9787320" cy="108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pPr algn="just">
              <a:lnSpc>
                <a:spcPct val="100000"/>
              </a:lnSpc>
              <a:spcBef>
                <a:spcPts val="1191"/>
              </a:spcBef>
              <a:spcAft>
                <a:spcPts val="595"/>
              </a:spcAft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Times New Roman"/>
                <a:ea typeface="msmincho"/>
              </a:rPr>
              <a:t>Táto prezentácia je súčasťou projektu Politiky zamestnanosti realizovaného Inštitútom zamestnanosti. Tento projekt je podporený z Európskeho sociálneho fondu v rámci OP EVS.</a:t>
            </a:r>
            <a:endParaRPr b="0" lang="sk-SK" sz="2200" spc="-1" strike="noStrike">
              <a:latin typeface="Arial"/>
            </a:endParaRPr>
          </a:p>
        </p:txBody>
      </p:sp>
      <p:sp>
        <p:nvSpPr>
          <p:cNvPr id="505" name="CustomShape 4"/>
          <p:cNvSpPr/>
          <p:nvPr/>
        </p:nvSpPr>
        <p:spPr>
          <a:xfrm>
            <a:off x="491040" y="3977280"/>
            <a:ext cx="3423600" cy="5184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spAutoFit/>
          </a:bodyPr>
          <a:p>
            <a:pPr>
              <a:lnSpc>
                <a:spcPct val="100000"/>
              </a:lnSpc>
            </a:pPr>
            <a:r>
              <a:rPr b="0" lang="sk-SK" sz="2800" spc="-1" strike="noStrike">
                <a:solidFill>
                  <a:srgbClr val="000000"/>
                </a:solidFill>
                <a:latin typeface="Calibri"/>
              </a:rPr>
              <a:t>Michal Kolník</a:t>
            </a:r>
            <a:endParaRPr b="0" lang="sk-SK" sz="2800" spc="-1" strike="noStrike">
              <a:latin typeface="Arial"/>
            </a:endParaRPr>
          </a:p>
        </p:txBody>
      </p:sp>
      <p:sp>
        <p:nvSpPr>
          <p:cNvPr id="506" name="CustomShape 5"/>
          <p:cNvSpPr/>
          <p:nvPr/>
        </p:nvSpPr>
        <p:spPr>
          <a:xfrm>
            <a:off x="491040" y="2416320"/>
            <a:ext cx="9448920" cy="1189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spAutoFit/>
          </a:bodyPr>
          <a:p>
            <a:pPr>
              <a:lnSpc>
                <a:spcPct val="100000"/>
              </a:lnSpc>
            </a:pPr>
            <a:r>
              <a:rPr b="1" lang="sk-SK" sz="3600" spc="-1" strike="noStrike">
                <a:solidFill>
                  <a:srgbClr val="000000"/>
                </a:solidFill>
                <a:latin typeface="Calibri"/>
              </a:rPr>
              <a:t>Regulácia študentov všeobecného lekárstva v anglickom jazyku</a:t>
            </a:r>
            <a:endParaRPr b="0" lang="sk-SK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5" name="" descr=""/>
          <p:cNvPicPr/>
          <p:nvPr/>
        </p:nvPicPr>
        <p:blipFill>
          <a:blip r:embed="rId1"/>
          <a:stretch/>
        </p:blipFill>
        <p:spPr>
          <a:xfrm>
            <a:off x="360000" y="1698120"/>
            <a:ext cx="9504000" cy="503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TextShape 1"/>
          <p:cNvSpPr txBox="1"/>
          <p:nvPr/>
        </p:nvSpPr>
        <p:spPr>
          <a:xfrm>
            <a:off x="540000" y="182520"/>
            <a:ext cx="9000000" cy="12574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80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msgothic"/>
              </a:rPr>
              <a:t>Závery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527" name="TextShape 2"/>
          <p:cNvSpPr txBox="1"/>
          <p:nvPr/>
        </p:nvSpPr>
        <p:spPr>
          <a:xfrm>
            <a:off x="194040" y="2071080"/>
            <a:ext cx="9692280" cy="47613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800" spc="-1" strike="noStrike">
                <a:latin typeface="Arial"/>
              </a:rPr>
              <a:t>Podiel zahraničných absolventov všeobecného lekárstva v roku 2019: 37,7 %</a:t>
            </a:r>
            <a:endParaRPr b="0" lang="sk-SK" sz="2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800" spc="-1" strike="noStrike">
                <a:latin typeface="Arial"/>
              </a:rPr>
              <a:t>Jedna štvrtina lekárov má 60 rokov a viac</a:t>
            </a:r>
            <a:endParaRPr b="0" lang="sk-SK" sz="2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800" spc="-1" strike="noStrike">
                <a:latin typeface="Arial"/>
              </a:rPr>
              <a:t>Populácia bude naďalej starnúť</a:t>
            </a:r>
            <a:endParaRPr b="0" lang="sk-SK" sz="2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800" spc="-1" strike="noStrike">
                <a:latin typeface="Arial"/>
              </a:rPr>
              <a:t>Potreba doplnenia stavu sestier</a:t>
            </a:r>
            <a:endParaRPr b="0" lang="sk-SK" sz="2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800" spc="-1" strike="noStrike">
                <a:latin typeface="Arial"/>
              </a:rPr>
              <a:t>Cena ročného poplatku za štúdium v AJ je 9500 €, čo pri aktuálnom počte študentov predstavuje 0,3 % (19,6 mil.) rozpočtu MZSR.</a:t>
            </a:r>
            <a:r>
              <a:rPr b="0" lang="sk-SK" sz="3200" spc="-1" strike="noStrike">
                <a:latin typeface="Arial"/>
              </a:rPr>
              <a:t> 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TextShape 1"/>
          <p:cNvSpPr txBox="1"/>
          <p:nvPr/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latin typeface="Arial"/>
              </a:rPr>
              <a:t>Odporúčania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529" name="TextShape 2"/>
          <p:cNvSpPr txBox="1"/>
          <p:nvPr/>
        </p:nvSpPr>
        <p:spPr>
          <a:xfrm>
            <a:off x="504000" y="1768680"/>
            <a:ext cx="9072000" cy="43840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latin typeface="Arial"/>
              </a:rPr>
              <a:t>Zrušenie možnosti štúdia odboru všeobecné lekárstvo v anglickom jazyku za predpokladu zachovania a nahradenia týchto miest v slovenskom jazyku</a:t>
            </a:r>
            <a:endParaRPr b="0" lang="sk-SK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latin typeface="Arial"/>
              </a:rPr>
              <a:t>Zaviesť možnosť výhodnej štátnej pôžičky študentom odboru ošetrovateľstvo za predpokladu jej umorovania z dane odvedenej v rámci Slovenskej republiky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TextShape 1"/>
          <p:cNvSpPr txBox="1"/>
          <p:nvPr/>
        </p:nvSpPr>
        <p:spPr>
          <a:xfrm>
            <a:off x="720000" y="2376000"/>
            <a:ext cx="8694720" cy="1285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b" anchorCtr="1">
            <a:noAutofit/>
          </a:bodyPr>
          <a:p>
            <a:pPr algn="ctr">
              <a:lnSpc>
                <a:spcPct val="80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cs-CZ" sz="6000" spc="-1" strike="noStrike">
                <a:solidFill>
                  <a:srgbClr val="000000"/>
                </a:solidFill>
                <a:latin typeface="arial"/>
                <a:ea typeface="msgothic"/>
              </a:rPr>
              <a:t>Ďakujem za pozornosť</a:t>
            </a:r>
            <a:r>
              <a:rPr b="0" lang="en-GB" sz="6000" spc="-1" strike="noStrike">
                <a:solidFill>
                  <a:srgbClr val="000000"/>
                </a:solidFill>
                <a:latin typeface="arial"/>
                <a:ea typeface="msgothic"/>
              </a:rPr>
              <a:t>!</a:t>
            </a:r>
            <a:endParaRPr b="0" lang="sk-SK" sz="6000" spc="-1" strike="noStrike">
              <a:latin typeface="Arial"/>
            </a:endParaRPr>
          </a:p>
        </p:txBody>
      </p:sp>
      <p:sp>
        <p:nvSpPr>
          <p:cNvPr id="531" name="TextShape 2"/>
          <p:cNvSpPr txBox="1"/>
          <p:nvPr/>
        </p:nvSpPr>
        <p:spPr>
          <a:xfrm>
            <a:off x="687240" y="5059440"/>
            <a:ext cx="8694720" cy="1652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3200" spc="-1" strike="noStrike">
                <a:latin typeface="Arial"/>
              </a:rPr>
              <a:t>Bc. Michal Kolník</a:t>
            </a:r>
            <a:endParaRPr b="0" lang="sk-SK" sz="3200" spc="-1" strike="noStrike">
              <a:latin typeface="Arial"/>
            </a:endParaRPr>
          </a:p>
          <a:p>
            <a:pPr algn="ctr"/>
            <a:r>
              <a:rPr b="0" i="1" lang="sk-SK" sz="1600" spc="-1" strike="noStrike">
                <a:latin typeface="Arial"/>
              </a:rPr>
              <a:t>Reguláciou možnosti štúdia všeobecného lekárstva v anglickom jazyku je možné dosiahnuť požadovaný stav absolventov, ktorí budú v budúcnosti realizovať svoju prax na území Slovenskej republiky a tým nahradiť na trhu práce časť lekárov v dôchodkovom veku. </a:t>
            </a:r>
            <a:endParaRPr b="0" lang="sk-SK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TextShape 1"/>
          <p:cNvSpPr txBox="1"/>
          <p:nvPr/>
        </p:nvSpPr>
        <p:spPr>
          <a:xfrm>
            <a:off x="540000" y="182520"/>
            <a:ext cx="9000000" cy="12574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80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msgothic"/>
              </a:rPr>
              <a:t>Obsah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508" name="TextShape 2"/>
          <p:cNvSpPr txBox="1"/>
          <p:nvPr/>
        </p:nvSpPr>
        <p:spPr>
          <a:xfrm>
            <a:off x="269640" y="2088000"/>
            <a:ext cx="9540720" cy="28378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>
            <a:normAutofit/>
          </a:bodyPr>
          <a:p>
            <a:pPr marL="514440" indent="-51444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90000"/>
              <a:buFont typeface="StarSymbol"/>
              <a:buAutoNum type="arabicPeriod"/>
              <a:tabLst>
                <a:tab algn="l" pos="-493920"/>
                <a:tab algn="l" pos="-44640"/>
                <a:tab algn="l" pos="404640"/>
                <a:tab algn="l" pos="853920"/>
                <a:tab algn="l" pos="1303200"/>
                <a:tab algn="l" pos="1752480"/>
                <a:tab algn="l" pos="2201760"/>
                <a:tab algn="l" pos="2650680"/>
                <a:tab algn="l" pos="3099960"/>
                <a:tab algn="l" pos="3549240"/>
                <a:tab algn="l" pos="3998520"/>
                <a:tab algn="l" pos="4447800"/>
                <a:tab algn="l" pos="4897080"/>
                <a:tab algn="l" pos="5346360"/>
                <a:tab algn="l" pos="5795640"/>
                <a:tab algn="l" pos="6244920"/>
                <a:tab algn="l" pos="6694200"/>
                <a:tab algn="l" pos="7143480"/>
                <a:tab algn="l" pos="7592760"/>
                <a:tab algn="l" pos="8042040"/>
              </a:tabLst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msgothic"/>
              </a:rPr>
              <a:t>Úvod do problematiky a demografia</a:t>
            </a:r>
            <a:endParaRPr b="0" lang="sk-SK" sz="2800" spc="-1" strike="noStrike">
              <a:latin typeface="Arial"/>
            </a:endParaRPr>
          </a:p>
          <a:p>
            <a:pPr marL="514440" indent="-51444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90000"/>
              <a:buFont typeface="StarSymbol"/>
              <a:buAutoNum type="arabicPeriod"/>
              <a:tabLst>
                <a:tab algn="l" pos="-493920"/>
                <a:tab algn="l" pos="-44640"/>
                <a:tab algn="l" pos="404640"/>
                <a:tab algn="l" pos="853920"/>
                <a:tab algn="l" pos="1303200"/>
                <a:tab algn="l" pos="1752480"/>
                <a:tab algn="l" pos="2201760"/>
                <a:tab algn="l" pos="2650680"/>
                <a:tab algn="l" pos="3099960"/>
                <a:tab algn="l" pos="3549240"/>
                <a:tab algn="l" pos="3998520"/>
                <a:tab algn="l" pos="4447800"/>
                <a:tab algn="l" pos="4897080"/>
                <a:tab algn="l" pos="5346360"/>
                <a:tab algn="l" pos="5795640"/>
                <a:tab algn="l" pos="6244920"/>
                <a:tab algn="l" pos="6694200"/>
                <a:tab algn="l" pos="7143480"/>
                <a:tab algn="l" pos="7592760"/>
                <a:tab algn="l" pos="8042040"/>
              </a:tabLst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msgothic"/>
              </a:rPr>
              <a:t>Vývoj veku a počtu sestier</a:t>
            </a:r>
            <a:endParaRPr b="0" lang="sk-SK" sz="2800" spc="-1" strike="noStrike">
              <a:latin typeface="Arial"/>
            </a:endParaRPr>
          </a:p>
          <a:p>
            <a:pPr marL="514440" indent="-51444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90000"/>
              <a:buFont typeface="StarSymbol"/>
              <a:buAutoNum type="arabicPeriod"/>
              <a:tabLst>
                <a:tab algn="l" pos="-493920"/>
                <a:tab algn="l" pos="-44640"/>
                <a:tab algn="l" pos="404640"/>
                <a:tab algn="l" pos="853920"/>
                <a:tab algn="l" pos="1303200"/>
                <a:tab algn="l" pos="1752480"/>
                <a:tab algn="l" pos="2201760"/>
                <a:tab algn="l" pos="2650680"/>
                <a:tab algn="l" pos="3099960"/>
                <a:tab algn="l" pos="3549240"/>
                <a:tab algn="l" pos="3998520"/>
                <a:tab algn="l" pos="4447800"/>
                <a:tab algn="l" pos="4897080"/>
                <a:tab algn="l" pos="5346360"/>
                <a:tab algn="l" pos="5795640"/>
                <a:tab algn="l" pos="6244920"/>
                <a:tab algn="l" pos="6694200"/>
                <a:tab algn="l" pos="7143480"/>
                <a:tab algn="l" pos="7592760"/>
                <a:tab algn="l" pos="8042040"/>
              </a:tabLst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msgothic"/>
              </a:rPr>
              <a:t>Študenti a absolventi všeobecného lekárstva v slovenskom a anglickom jazyku</a:t>
            </a:r>
            <a:endParaRPr b="0" lang="sk-SK" sz="2800" spc="-1" strike="noStrike">
              <a:latin typeface="Arial"/>
            </a:endParaRPr>
          </a:p>
          <a:p>
            <a:pPr marL="514440" indent="-514440">
              <a:lnSpc>
                <a:spcPct val="80000"/>
              </a:lnSpc>
              <a:spcAft>
                <a:spcPts val="1956"/>
              </a:spcAft>
              <a:buClr>
                <a:srgbClr val="000000"/>
              </a:buClr>
              <a:buSzPct val="90000"/>
              <a:buFont typeface="StarSymbol"/>
              <a:buAutoNum type="arabicPeriod"/>
              <a:tabLst>
                <a:tab algn="l" pos="-493920"/>
                <a:tab algn="l" pos="-44640"/>
                <a:tab algn="l" pos="404640"/>
                <a:tab algn="l" pos="853920"/>
                <a:tab algn="l" pos="1303200"/>
                <a:tab algn="l" pos="1752480"/>
                <a:tab algn="l" pos="2201760"/>
                <a:tab algn="l" pos="2650680"/>
                <a:tab algn="l" pos="3099960"/>
                <a:tab algn="l" pos="3549240"/>
                <a:tab algn="l" pos="3998520"/>
                <a:tab algn="l" pos="4447800"/>
                <a:tab algn="l" pos="4897080"/>
                <a:tab algn="l" pos="5346360"/>
                <a:tab algn="l" pos="5795640"/>
                <a:tab algn="l" pos="6244920"/>
                <a:tab algn="l" pos="6694200"/>
                <a:tab algn="l" pos="7143480"/>
                <a:tab algn="l" pos="7592760"/>
                <a:tab algn="l" pos="8042040"/>
              </a:tabLst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msgothic"/>
              </a:rPr>
              <a:t>Odporúčania</a:t>
            </a:r>
            <a:endParaRPr b="0" lang="sk-SK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TextShape 1"/>
          <p:cNvSpPr txBox="1"/>
          <p:nvPr/>
        </p:nvSpPr>
        <p:spPr>
          <a:xfrm>
            <a:off x="540000" y="182520"/>
            <a:ext cx="9000000" cy="12574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80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msgothic"/>
              </a:rPr>
              <a:t>Úvod do problematiky a demografia</a:t>
            </a:r>
            <a:endParaRPr b="0" lang="sk-SK" sz="4400" spc="-1" strike="noStrike">
              <a:latin typeface="Arial"/>
            </a:endParaRPr>
          </a:p>
        </p:txBody>
      </p:sp>
      <p:pic>
        <p:nvPicPr>
          <p:cNvPr id="510" name="" descr=""/>
          <p:cNvPicPr/>
          <p:nvPr/>
        </p:nvPicPr>
        <p:blipFill>
          <a:blip r:embed="rId1"/>
          <a:stretch/>
        </p:blipFill>
        <p:spPr>
          <a:xfrm>
            <a:off x="1512000" y="1759320"/>
            <a:ext cx="6984000" cy="1264680"/>
          </a:xfrm>
          <a:prstGeom prst="rect">
            <a:avLst/>
          </a:prstGeom>
          <a:ln w="0">
            <a:noFill/>
          </a:ln>
        </p:spPr>
      </p:pic>
      <p:pic>
        <p:nvPicPr>
          <p:cNvPr id="511" name="" descr=""/>
          <p:cNvPicPr/>
          <p:nvPr/>
        </p:nvPicPr>
        <p:blipFill>
          <a:blip r:embed="rId2"/>
          <a:stretch/>
        </p:blipFill>
        <p:spPr>
          <a:xfrm>
            <a:off x="3096000" y="2808000"/>
            <a:ext cx="4032000" cy="3944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TextShape 1"/>
          <p:cNvSpPr txBox="1"/>
          <p:nvPr/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pic>
        <p:nvPicPr>
          <p:cNvPr id="513" name="" descr=""/>
          <p:cNvPicPr/>
          <p:nvPr/>
        </p:nvPicPr>
        <p:blipFill>
          <a:blip r:embed="rId1"/>
          <a:stretch/>
        </p:blipFill>
        <p:spPr>
          <a:xfrm>
            <a:off x="0" y="1624680"/>
            <a:ext cx="10080720" cy="5972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TextShape 1"/>
          <p:cNvSpPr txBox="1"/>
          <p:nvPr/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pic>
        <p:nvPicPr>
          <p:cNvPr id="515" name="" descr=""/>
          <p:cNvPicPr/>
          <p:nvPr/>
        </p:nvPicPr>
        <p:blipFill>
          <a:blip r:embed="rId1"/>
          <a:stretch/>
        </p:blipFill>
        <p:spPr>
          <a:xfrm>
            <a:off x="0" y="1624680"/>
            <a:ext cx="10080720" cy="5957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TextShape 1"/>
          <p:cNvSpPr txBox="1"/>
          <p:nvPr/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pic>
        <p:nvPicPr>
          <p:cNvPr id="517" name="" descr=""/>
          <p:cNvPicPr/>
          <p:nvPr/>
        </p:nvPicPr>
        <p:blipFill>
          <a:blip r:embed="rId1"/>
          <a:stretch/>
        </p:blipFill>
        <p:spPr>
          <a:xfrm>
            <a:off x="0" y="1584000"/>
            <a:ext cx="10094760" cy="5975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TextShape 1"/>
          <p:cNvSpPr txBox="1"/>
          <p:nvPr/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latin typeface="Arial"/>
              </a:rPr>
              <a:t>Vývoj počtu sestier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519" name="TextShape 2"/>
          <p:cNvSpPr txBox="1"/>
          <p:nvPr/>
        </p:nvSpPr>
        <p:spPr>
          <a:xfrm>
            <a:off x="648000" y="2167920"/>
            <a:ext cx="9072000" cy="43840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>
            <a:normAutofit fontScale="97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sk-SK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sk-SK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sk-SK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sk-SK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sk-SK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sk-SK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sk-SK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sk-SK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sk-SK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sk-SK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sk-SK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sk-SK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sk-SK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sk-SK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sk-SK" sz="900" spc="-1" strike="noStrike">
                <a:latin typeface="Arial"/>
              </a:rPr>
              <a:t>https://dennikn.sk/blog/1940123/zdravotna-sestra-ako-nezaplatene-a-nedocenene-poslanie/</a:t>
            </a:r>
            <a:endParaRPr b="0" lang="sk-SK" sz="900" spc="-1" strike="noStrike">
              <a:latin typeface="Arial"/>
            </a:endParaRPr>
          </a:p>
        </p:txBody>
      </p:sp>
      <p:pic>
        <p:nvPicPr>
          <p:cNvPr id="520" name="" descr=""/>
          <p:cNvPicPr/>
          <p:nvPr/>
        </p:nvPicPr>
        <p:blipFill>
          <a:blip r:embed="rId1"/>
          <a:stretch/>
        </p:blipFill>
        <p:spPr>
          <a:xfrm>
            <a:off x="1296000" y="1835280"/>
            <a:ext cx="8136000" cy="4356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extShape 1"/>
          <p:cNvSpPr txBox="1"/>
          <p:nvPr/>
        </p:nvSpPr>
        <p:spPr>
          <a:xfrm>
            <a:off x="540000" y="182520"/>
            <a:ext cx="9000000" cy="12574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80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msgothic"/>
              </a:rPr>
              <a:t>Absolventi všeobecného lekárstva v slovenskom jazyku a anglickom jazyku</a:t>
            </a:r>
            <a:endParaRPr b="0" lang="sk-SK" sz="2800" spc="-1" strike="noStrike">
              <a:latin typeface="Arial"/>
            </a:endParaRPr>
          </a:p>
        </p:txBody>
      </p:sp>
      <p:pic>
        <p:nvPicPr>
          <p:cNvPr id="522" name="" descr=""/>
          <p:cNvPicPr/>
          <p:nvPr/>
        </p:nvPicPr>
        <p:blipFill>
          <a:blip r:embed="rId1"/>
          <a:stretch/>
        </p:blipFill>
        <p:spPr>
          <a:xfrm>
            <a:off x="2880000" y="1688040"/>
            <a:ext cx="4248000" cy="1335960"/>
          </a:xfrm>
          <a:prstGeom prst="rect">
            <a:avLst/>
          </a:prstGeom>
          <a:ln w="0">
            <a:noFill/>
          </a:ln>
        </p:spPr>
      </p:pic>
      <p:pic>
        <p:nvPicPr>
          <p:cNvPr id="523" name="" descr=""/>
          <p:cNvPicPr/>
          <p:nvPr/>
        </p:nvPicPr>
        <p:blipFill>
          <a:blip r:embed="rId2"/>
          <a:stretch/>
        </p:blipFill>
        <p:spPr>
          <a:xfrm>
            <a:off x="1656000" y="3130920"/>
            <a:ext cx="6480000" cy="3493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4" name="" descr=""/>
          <p:cNvPicPr/>
          <p:nvPr/>
        </p:nvPicPr>
        <p:blipFill>
          <a:blip r:embed="rId1"/>
          <a:stretch/>
        </p:blipFill>
        <p:spPr>
          <a:xfrm>
            <a:off x="432000" y="1656000"/>
            <a:ext cx="9433800" cy="4866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3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Application>LibreOffice/7.0.1.2$Linux_X86_64 LibreOffice_project/00$Build-2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2020-09-20T21:25:57Z</dcterms:created>
  <dc:creator/>
  <dc:description/>
  <dc:language>sk-SK</dc:language>
  <cp:lastModifiedBy>Judita Páleníková</cp:lastModifiedBy>
  <dcterms:modified xsi:type="dcterms:W3CDTF">2020-09-24T21:12:31Z</dcterms:modified>
  <cp:revision>23</cp:revision>
  <dc:subject/>
  <dc:title>Inštitút zamestnanosti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