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12.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11.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10.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0.xml" ContentType="application/vnd.openxmlformats-officedocument.presentationml.slideMaster+xml"/>
  <Override PartName="/ppt/slideMasters/slideMaster4.xml" ContentType="application/vnd.openxmlformats-officedocument.presentationml.slideMaster+xml"/>
  <Override PartName="/ppt/slideMasters/slideMaster11.xml" ContentType="application/vnd.openxmlformats-officedocument.presentationml.slideMaster+xml"/>
  <Override PartName="/ppt/slideMasters/slideMaster5.xml" ContentType="application/vnd.openxmlformats-officedocument.presentationml.slideMaster+xml"/>
  <Override PartName="/ppt/slideMasters/slideMaster12.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6.xml" ContentType="application/vnd.openxmlformats-officedocument.theme+xml"/>
  <Override PartName="/ppt/theme/theme12.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media/image23.png" ContentType="image/png"/>
  <Override PartName="/ppt/media/image22.png" ContentType="image/png"/>
  <Override PartName="/ppt/media/image21.png" ContentType="image/png"/>
  <Override PartName="/ppt/media/image19.png" ContentType="image/png"/>
  <Override PartName="/ppt/media/image5.png" ContentType="image/png"/>
  <Override PartName="/ppt/media/image10.png" ContentType="image/png"/>
  <Override PartName="/ppt/media/image27.jpeg" ContentType="image/jpeg"/>
  <Override PartName="/ppt/media/image33.jpeg" ContentType="image/jpeg"/>
  <Override PartName="/ppt/media/image29.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30.jpeg" ContentType="image/jpeg"/>
  <Override PartName="/ppt/media/image15.png" ContentType="image/png"/>
  <Override PartName="/ppt/media/image9.png" ContentType="image/png"/>
  <Override PartName="/ppt/media/image4.png" ContentType="image/png"/>
  <Override PartName="/ppt/media/image3.png" ContentType="image/png"/>
  <Override PartName="/ppt/media/image26.png" ContentType="image/png"/>
  <Override PartName="/ppt/media/image32.png" ContentType="image/png"/>
  <Override PartName="/ppt/media/image2.png" ContentType="image/png"/>
  <Override PartName="/ppt/media/image25.jpeg" ContentType="image/jpeg"/>
  <Override PartName="/ppt/media/image31.png" ContentType="image/png"/>
  <Override PartName="/ppt/media/image1.png" ContentType="image/png"/>
  <Override PartName="/ppt/media/image24.png" ContentType="image/png"/>
  <Override PartName="/ppt/media/image14.png" ContentType="image/png"/>
  <Override PartName="/ppt/media/image16.png" ContentType="image/png"/>
  <Override PartName="/ppt/media/image17.png" ContentType="image/png"/>
  <Override PartName="/ppt/media/image18.png" ContentType="image/png"/>
  <Override PartName="/ppt/media/image20.png" ContentType="image/png"/>
  <Override PartName="/ppt/media/image28.jpeg" ContentType="image/jpeg"/>
  <Override PartName="/ppt/slideLayouts/_rels/slideLayout102.xml.rels" ContentType="application/vnd.openxmlformats-package.relationships+xml"/>
  <Override PartName="/ppt/slideLayouts/_rels/slideLayout101.xml.rels" ContentType="application/vnd.openxmlformats-package.relationships+xml"/>
  <Override PartName="/ppt/slideLayouts/_rels/slideLayout100.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8.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27.xml.rels" ContentType="application/vnd.openxmlformats-package.relationships+xml"/>
  <Override PartName="/ppt/slideLayouts/_rels/slideLayout88.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78.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140.xml.rels" ContentType="application/vnd.openxmlformats-package.relationships+xml"/>
  <Override PartName="/ppt/slideLayouts/_rels/slideLayout29.xml.rels" ContentType="application/vnd.openxmlformats-package.relationships+xml"/>
  <Override PartName="/ppt/slideLayouts/_rels/slideLayout144.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39.xml.rels" ContentType="application/vnd.openxmlformats-package.relationships+xml"/>
  <Override PartName="/ppt/slideLayouts/_rels/slideLayout133.xml.rels" ContentType="application/vnd.openxmlformats-package.relationships+xml"/>
  <Override PartName="/ppt/slideLayouts/_rels/slideLayout142.xml.rels" ContentType="application/vnd.openxmlformats-package.relationships+xml"/>
  <Override PartName="/ppt/slideLayouts/_rels/slideLayout112.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50.xml.rels" ContentType="application/vnd.openxmlformats-package.relationships+xml"/>
  <Override PartName="/ppt/slideLayouts/_rels/slideLayout108.xml.rels" ContentType="application/vnd.openxmlformats-package.relationships+xml"/>
  <Override PartName="/ppt/slideLayouts/_rels/slideLayout99.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7.xml.rels" ContentType="application/vnd.openxmlformats-package.relationships+xml"/>
  <Override PartName="/ppt/slideLayouts/_rels/slideLayout132.xml.rels" ContentType="application/vnd.openxmlformats-package.relationships+xml"/>
  <Override PartName="/ppt/slideLayouts/_rels/slideLayout141.xml.rels" ContentType="application/vnd.openxmlformats-package.relationships+xml"/>
  <Override PartName="/ppt/slideLayouts/_rels/slideLayout33.xml.rels" ContentType="application/vnd.openxmlformats-package.relationships+xml"/>
  <Override PartName="/ppt/slideLayouts/_rels/slideLayout137.xml.rels" ContentType="application/vnd.openxmlformats-package.relationships+xml"/>
  <Override PartName="/ppt/slideLayouts/_rels/slideLayout105.xml.rels" ContentType="application/vnd.openxmlformats-package.relationships+xml"/>
  <Override PartName="/ppt/slideLayouts/_rels/slideLayout53.xml.rels" ContentType="application/vnd.openxmlformats-package.relationships+xml"/>
  <Override PartName="/ppt/slideLayouts/_rels/slideLayout136.xml.rels" ContentType="application/vnd.openxmlformats-package.relationships+xml"/>
  <Override PartName="/ppt/slideLayouts/_rels/slideLayout32.xml.rels" ContentType="application/vnd.openxmlformats-package.relationships+xml"/>
  <Override PartName="/ppt/slideLayouts/_rels/slideLayout85.xml.rels" ContentType="application/vnd.openxmlformats-package.relationships+xml"/>
  <Override PartName="/ppt/slideLayouts/_rels/slideLayout59.xml.rels" ContentType="application/vnd.openxmlformats-package.relationships+xml"/>
  <Override PartName="/ppt/slideLayouts/_rels/slideLayout104.xml.rels" ContentType="application/vnd.openxmlformats-package.relationships+xml"/>
  <Override PartName="/ppt/slideLayouts/_rels/slideLayout52.xml.rels" ContentType="application/vnd.openxmlformats-package.relationships+xml"/>
  <Override PartName="/ppt/slideLayouts/_rels/slideLayout111.xml.rels" ContentType="application/vnd.openxmlformats-package.relationships+xml"/>
  <Override PartName="/ppt/slideLayouts/_rels/slideLayout6.xml.rels" ContentType="application/vnd.openxmlformats-package.relationships+xml"/>
  <Override PartName="/ppt/slideLayouts/_rels/slideLayout64.xml.rels" ContentType="application/vnd.openxmlformats-package.relationships+xml"/>
  <Override PartName="/ppt/slideLayouts/_rels/slideLayout143.xml.rels" ContentType="application/vnd.openxmlformats-package.relationships+xml"/>
  <Override PartName="/ppt/slideLayouts/_rels/slideLayout47.xml.rels" ContentType="application/vnd.openxmlformats-package.relationships+xml"/>
  <Override PartName="/ppt/slideLayouts/_rels/slideLayout91.xml.rels" ContentType="application/vnd.openxmlformats-package.relationships+xml"/>
  <Override PartName="/ppt/slideLayouts/_rels/slideLayout96.xml.rels" ContentType="application/vnd.openxmlformats-package.relationships+xml"/>
  <Override PartName="/ppt/slideLayouts/_rels/slideLayout43.xml.rels" ContentType="application/vnd.openxmlformats-package.relationships+xml"/>
  <Override PartName="/ppt/slideLayouts/_rels/slideLayout113.xml.rels" ContentType="application/vnd.openxmlformats-package.relationships+xml"/>
  <Override PartName="/ppt/slideLayouts/_rels/slideLayout109.xml.rels" ContentType="application/vnd.openxmlformats-package.relationships+xml"/>
  <Override PartName="/ppt/slideLayouts/_rels/slideLayout120.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11.xml.rels" ContentType="application/vnd.openxmlformats-package.relationships+xml"/>
  <Override PartName="/ppt/slideLayouts/_rels/slideLayout115.xml.rels" ContentType="application/vnd.openxmlformats-package.relationships+xml"/>
  <Override PartName="/ppt/slideLayouts/_rels/slideLayout122.xml.rels" ContentType="application/vnd.openxmlformats-package.relationships+xml"/>
  <Override PartName="/ppt/slideLayouts/_rels/slideLayout110.xml.rels" ContentType="application/vnd.openxmlformats-package.relationships+xml"/>
  <Override PartName="/ppt/slideLayouts/_rels/slideLayout103.xml.rels" ContentType="application/vnd.openxmlformats-package.relationships+xml"/>
  <Override PartName="/ppt/slideLayouts/_rels/slideLayout118.xml.rels" ContentType="application/vnd.openxmlformats-package.relationships+xml"/>
  <Override PartName="/ppt/slideLayouts/_rels/slideLayout66.xml.rels" ContentType="application/vnd.openxmlformats-package.relationships+xml"/>
  <Override PartName="/ppt/slideLayouts/_rels/slideLayout123.xml.rels" ContentType="application/vnd.openxmlformats-package.relationships+xml"/>
  <Override PartName="/ppt/slideLayouts/_rels/slideLayout121.xml.rels" ContentType="application/vnd.openxmlformats-package.relationships+xml"/>
  <Override PartName="/ppt/slideLayouts/_rels/slideLayout10.xml.rels" ContentType="application/vnd.openxmlformats-package.relationships+xml"/>
  <Override PartName="/ppt/slideLayouts/_rels/slideLayout114.xml.rels" ContentType="application/vnd.openxmlformats-package.relationships+xml"/>
  <Override PartName="/ppt/slideLayouts/_rels/slideLayout9.xml.rels" ContentType="application/vnd.openxmlformats-package.relationships+xml"/>
  <Override PartName="/ppt/slideLayouts/_rels/slideLayout65.xml.rels" ContentType="application/vnd.openxmlformats-package.relationships+xml"/>
  <Override PartName="/ppt/slideLayouts/_rels/slideLayout84.xml.rels" ContentType="application/vnd.openxmlformats-package.relationships+xml"/>
  <Override PartName="/ppt/slideLayouts/_rels/slideLayout48.xml.rels" ContentType="application/vnd.openxmlformats-package.relationships+xml"/>
  <Override PartName="/ppt/slideLayouts/_rels/slideLayout92.xml.rels" ContentType="application/vnd.openxmlformats-package.relationships+xml"/>
  <Override PartName="/ppt/slideLayouts/_rels/slideLayout35.xml.rels" ContentType="application/vnd.openxmlformats-package.relationships+xml"/>
  <Override PartName="/ppt/slideLayouts/_rels/slideLayout139.xml.rels" ContentType="application/vnd.openxmlformats-package.relationships+xml"/>
  <Override PartName="/ppt/slideLayouts/_rels/slideLayout131.xml.rels" ContentType="application/vnd.openxmlformats-package.relationships+xml"/>
  <Override PartName="/ppt/slideLayouts/_rels/slideLayout82.xml.rels" ContentType="application/vnd.openxmlformats-package.relationships+xml"/>
  <Override PartName="/ppt/slideLayouts/_rels/slideLayout38.xml.rels" ContentType="application/vnd.openxmlformats-package.relationships+xml"/>
  <Override PartName="/ppt/slideLayouts/_rels/slideLayout90.xml.rels" ContentType="application/vnd.openxmlformats-package.relationships+xml"/>
  <Override PartName="/ppt/slideLayouts/_rels/slideLayout46.xml.rels" ContentType="application/vnd.openxmlformats-package.relationships+xml"/>
  <Override PartName="/ppt/slideLayouts/_rels/slideLayout130.xml.rels" ContentType="application/vnd.openxmlformats-package.relationships+xml"/>
  <Override PartName="/ppt/slideLayouts/_rels/slideLayout77.xml.rels" ContentType="application/vnd.openxmlformats-package.relationships+xml"/>
  <Override PartName="/ppt/slideLayouts/_rels/slideLayout44.xml.rels" ContentType="application/vnd.openxmlformats-package.relationships+xml"/>
  <Override PartName="/ppt/slideLayouts/_rels/slideLayout97.xml.rels" ContentType="application/vnd.openxmlformats-package.relationships+xml"/>
  <Override PartName="/ppt/slideLayouts/_rels/slideLayout106.xml.rels" ContentType="application/vnd.openxmlformats-package.relationships+xml"/>
  <Override PartName="/ppt/slideLayouts/_rels/slideLayout31.xml.rels" ContentType="application/vnd.openxmlformats-package.relationships+xml"/>
  <Override PartName="/ppt/slideLayouts/_rels/slideLayout135.xml.rels" ContentType="application/vnd.openxmlformats-package.relationships+xml"/>
  <Override PartName="/ppt/slideLayouts/_rels/slideLayout24.xml.rels" ContentType="application/vnd.openxmlformats-package.relationships+xml"/>
  <Override PartName="/ppt/slideLayouts/_rels/slideLayout128.xml.rels" ContentType="application/vnd.openxmlformats-package.relationships+xml"/>
  <Override PartName="/ppt/slideLayouts/_rels/slideLayout8.xml.rels" ContentType="application/vnd.openxmlformats-package.relationships+xml"/>
  <Override PartName="/ppt/slideLayouts/_rels/slideLayout19.xml.rels" ContentType="application/vnd.openxmlformats-package.relationships+xml"/>
  <Override PartName="/ppt/slideLayouts/_rels/slideLayout134.xml.rels" ContentType="application/vnd.openxmlformats-package.relationships+xml"/>
  <Override PartName="/ppt/slideLayouts/_rels/slideLayout30.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45.xml.rels" ContentType="application/vnd.openxmlformats-package.relationships+xml"/>
  <Override PartName="/ppt/slideLayouts/_rels/slideLayout98.xml.rels" ContentType="application/vnd.openxmlformats-package.relationships+xml"/>
  <Override PartName="/ppt/slideLayouts/_rels/slideLayout107.xml.rels" ContentType="application/vnd.openxmlformats-package.relationships+xml"/>
  <Override PartName="/ppt/slideLayouts/_rels/slideLayout18.xml.rels" ContentType="application/vnd.openxmlformats-package.relationships+xml"/>
  <Override PartName="/ppt/slideLayouts/_rels/slideLayout23.xml.rels" ContentType="application/vnd.openxmlformats-package.relationships+xml"/>
  <Override PartName="/ppt/slideLayouts/_rels/slideLayout127.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124.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95.xml.rels" ContentType="application/vnd.openxmlformats-package.relationships+xml"/>
  <Override PartName="/ppt/slideLayouts/_rels/slideLayout58.xml.rels" ContentType="application/vnd.openxmlformats-package.relationships+xml"/>
  <Override PartName="/ppt/slideLayouts/_rels/slideLayout125.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22.xml.rels" ContentType="application/vnd.openxmlformats-package.relationships+xml"/>
  <Override PartName="/ppt/slideLayouts/_rels/slideLayout126.xml.rels" ContentType="application/vnd.openxmlformats-package.relationships+xml"/>
  <Override PartName="/ppt/slideLayouts/_rels/slideLayout14.xml.rels" ContentType="application/vnd.openxmlformats-package.relationships+xml"/>
  <Override PartName="/ppt/slideLayouts/_rels/slideLayout89.xml.rels" ContentType="application/vnd.openxmlformats-package.relationships+xml"/>
  <Override PartName="/ppt/slideLayouts/_rels/slideLayout49.xml.rels" ContentType="application/vnd.openxmlformats-package.relationships+xml"/>
  <Override PartName="/ppt/slideLayouts/_rels/slideLayout93.xml.rels" ContentType="application/vnd.openxmlformats-package.relationships+xml"/>
  <Override PartName="/ppt/slideLayouts/_rels/slideLayout119.xml.rels" ContentType="application/vnd.openxmlformats-package.relationships+xml"/>
  <Override PartName="/ppt/slideLayouts/_rels/slideLayout15.xml.rels" ContentType="application/vnd.openxmlformats-package.relationships+xml"/>
  <Override PartName="/ppt/slideLayouts/_rels/slideLayout116.xml.rels" ContentType="application/vnd.openxmlformats-package.relationships+xml"/>
  <Override PartName="/ppt/slideLayouts/_rels/slideLayout12.xml.rels" ContentType="application/vnd.openxmlformats-package.relationships+xml"/>
  <Override PartName="/ppt/slideLayouts/_rels/slideLayout80.xml.rels" ContentType="application/vnd.openxmlformats-package.relationships+xml"/>
  <Override PartName="/ppt/slideLayouts/_rels/slideLayout36.xml.rels" ContentType="application/vnd.openxmlformats-package.relationships+xml"/>
  <Override PartName="/ppt/slideLayouts/_rels/slideLayout117.xml.rels" ContentType="application/vnd.openxmlformats-package.relationships+xml"/>
  <Override PartName="/ppt/slideLayouts/_rels/slideLayout13.xml.rels" ContentType="application/vnd.openxmlformats-package.relationships+xml"/>
  <Override PartName="/ppt/slideLayouts/_rels/slideLayout81.xml.rels" ContentType="application/vnd.openxmlformats-package.relationships+xml"/>
  <Override PartName="/ppt/slideLayouts/_rels/slideLayout37.xml.rels" ContentType="application/vnd.openxmlformats-package.relationships+xml"/>
  <Override PartName="/ppt/slideLayouts/_rels/slideLayout129.xml.rels" ContentType="application/vnd.openxmlformats-package.relationships+xml"/>
  <Override PartName="/ppt/slideLayouts/_rels/slideLayout25.xml.rels" ContentType="application/vnd.openxmlformats-package.relationships+xml"/>
  <Override PartName="/ppt/slideLayouts/_rels/slideLayout70.xml.rels" ContentType="application/vnd.openxmlformats-package.relationships+xml"/>
  <Override PartName="/ppt/slideLayouts/_rels/slideLayout26.xml.rels" ContentType="application/vnd.openxmlformats-package.relationships+xml"/>
  <Override PartName="/ppt/slideLayouts/_rels/slideLayout94.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59.xml" ContentType="application/vnd.openxmlformats-officedocument.presentationml.slideLayout+xml"/>
  <Override PartName="/ppt/slideLayouts/slideLayout128.xml" ContentType="application/vnd.openxmlformats-officedocument.presentationml.slideLayout+xml"/>
  <Override PartName="/ppt/slideLayouts/slideLayout11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92.xml" ContentType="application/vnd.openxmlformats-officedocument.presentationml.slideLayout+xml"/>
  <Override PartName="/ppt/slideLayouts/slideLayout24.xml" ContentType="application/vnd.openxmlformats-officedocument.presentationml.slideLayout+xml"/>
  <Override PartName="/ppt/slideLayouts/slideLayout129.xml" ContentType="application/vnd.openxmlformats-officedocument.presentationml.slideLayout+xml"/>
  <Override PartName="/ppt/slideLayouts/slideLayout116.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17.xml" ContentType="application/vnd.openxmlformats-officedocument.presentationml.slideLayout+xml"/>
  <Override PartName="/ppt/slideLayouts/slideLayout23.xml" ContentType="application/vnd.openxmlformats-officedocument.presentationml.slideLayout+xml"/>
  <Override PartName="/ppt/slideLayouts/slideLayout91.xml" ContentType="application/vnd.openxmlformats-officedocument.presentationml.slideLayout+xml"/>
  <Override PartName="/ppt/slideLayouts/slideLayout49.xml" ContentType="application/vnd.openxmlformats-officedocument.presentationml.slideLayout+xml"/>
  <Override PartName="/ppt/slideLayouts/slideLayout30.xml" ContentType="application/vnd.openxmlformats-officedocument.presentationml.slideLayout+xml"/>
  <Override PartName="/ppt/slideLayouts/slideLayout135.xml" ContentType="application/vnd.openxmlformats-officedocument.presentationml.slideLayout+xml"/>
  <Override PartName="/ppt/slideLayouts/slideLayout31.xml" ContentType="application/vnd.openxmlformats-officedocument.presentationml.slideLayout+xml"/>
  <Override PartName="/ppt/slideLayouts/slideLayout136.xml" ContentType="application/vnd.openxmlformats-officedocument.presentationml.slideLayout+xml"/>
  <Override PartName="/ppt/slideLayouts/slideLayout32.xml" ContentType="application/vnd.openxmlformats-officedocument.presentationml.slideLayout+xml"/>
  <Override PartName="/ppt/slideLayouts/slideLayout137.xml" ContentType="application/vnd.openxmlformats-officedocument.presentationml.slideLayout+xml"/>
  <Override PartName="/ppt/slideLayouts/slideLayout33.xml" ContentType="application/vnd.openxmlformats-officedocument.presentationml.slideLayout+xml"/>
  <Override PartName="/ppt/slideLayouts/slideLayout138.xml" ContentType="application/vnd.openxmlformats-officedocument.presentationml.slideLayout+xml"/>
  <Override PartName="/ppt/slideLayouts/slideLayout34.xml" ContentType="application/vnd.openxmlformats-officedocument.presentationml.slideLayout+xml"/>
  <Override PartName="/ppt/slideLayouts/slideLayout139.xml" ContentType="application/vnd.openxmlformats-officedocument.presentationml.slideLayout+xml"/>
  <Override PartName="/ppt/slideLayouts/slideLayout35.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118.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41.xml" ContentType="application/vnd.openxmlformats-officedocument.presentationml.slideLayout+xml"/>
  <Override PartName="/ppt/slideLayouts/slideLayout133.xml" ContentType="application/vnd.openxmlformats-officedocument.presentationml.slideLayout+xml"/>
  <Override PartName="/ppt/slideLayouts/slideLayout55.xml" ContentType="application/vnd.openxmlformats-officedocument.presentationml.slideLayout+xml"/>
  <Override PartName="/ppt/slideLayouts/slideLayout42.xml" ContentType="application/vnd.openxmlformats-officedocument.presentationml.slideLayout+xml"/>
  <Override PartName="/ppt/slideLayouts/slideLayout134.xml" ContentType="application/vnd.openxmlformats-officedocument.presentationml.slideLayout+xml"/>
  <Override PartName="/ppt/slideLayouts/slideLayout56.xml" ContentType="application/vnd.openxmlformats-officedocument.presentationml.slideLayout+xml"/>
  <Override PartName="/ppt/slideLayouts/slideLayout43.xml" ContentType="application/vnd.openxmlformats-officedocument.presentationml.slideLayout+xml"/>
  <Override PartName="/ppt/slideLayouts/slideLayout140.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141.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40.xml" ContentType="application/vnd.openxmlformats-officedocument.presentationml.slideLayout+xml"/>
  <Override PartName="/ppt/slideLayouts/slideLayout132.xml" ContentType="application/vnd.openxmlformats-officedocument.presentationml.slideLayout+xml"/>
  <Override PartName="/ppt/slideLayouts/slideLayout54.xml" ContentType="application/vnd.openxmlformats-officedocument.presentationml.slideLayout+xml"/>
  <Override PartName="/ppt/slideLayouts/slideLayout131.xml" ContentType="application/vnd.openxmlformats-officedocument.presentationml.slideLayout+xml"/>
  <Override PartName="/ppt/slideLayouts/slideLayout37.xml" ContentType="application/vnd.openxmlformats-officedocument.presentationml.slideLayout+xml"/>
  <Override PartName="/ppt/slideLayouts/slideLayout53.xml" ContentType="application/vnd.openxmlformats-officedocument.presentationml.slideLayout+xml"/>
  <Override PartName="/ppt/slideLayouts/slideLayout130.xml" ContentType="application/vnd.openxmlformats-officedocument.presentationml.slideLayout+xml"/>
  <Override PartName="/ppt/slideLayouts/slideLayout36.xml" ContentType="application/vnd.openxmlformats-officedocument.presentationml.slideLayout+xml"/>
  <Override PartName="/ppt/slideLayouts/slideLayout144.xml" ContentType="application/vnd.openxmlformats-officedocument.presentationml.slideLayout+xml"/>
  <Override PartName="/ppt/slideLayouts/slideLayout52.xml" ContentType="application/vnd.openxmlformats-officedocument.presentationml.slideLayout+xml"/>
  <Override PartName="/ppt/slideLayouts/slideLayout143.xml" ContentType="application/vnd.openxmlformats-officedocument.presentationml.slideLayout+xml"/>
  <Override PartName="/ppt/slideLayouts/slideLayout51.xml" ContentType="application/vnd.openxmlformats-officedocument.presentationml.slideLayout+xml"/>
  <Override PartName="/ppt/slideLayouts/slideLayout142.xml" ContentType="application/vnd.openxmlformats-officedocument.presentationml.slideLayout+xml"/>
  <Override PartName="/ppt/slideLayouts/slideLayout50.xml" ContentType="application/vnd.openxmlformats-officedocument.presentationml.slideLayout+xml"/>
  <Override PartName="/ppt/slideLayouts/slideLayout90.xml" ContentType="application/vnd.openxmlformats-officedocument.presentationml.slideLayout+xml"/>
  <Override PartName="/ppt/slideLayouts/slideLayout22.xml" ContentType="application/vnd.openxmlformats-officedocument.presentationml.slideLayout+xml"/>
  <Override PartName="/ppt/slideLayouts/slideLayout127.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125.xml" ContentType="application/vnd.openxmlformats-officedocument.presentationml.slideLayout+xml"/>
  <Override PartName="/ppt/slideLayouts/slideLayout58.xml" ContentType="application/vnd.openxmlformats-officedocument.presentationml.slideLayout+xml"/>
  <Override PartName="/ppt/slideLayouts/slideLayout21.xml" ContentType="application/vnd.openxmlformats-officedocument.presentationml.slideLayout+xml"/>
  <Override PartName="/ppt/slideLayouts/slideLayout126.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119.xml" ContentType="application/vnd.openxmlformats-officedocument.presentationml.slideLayout+xml"/>
  <Override PartName="/ppt/slideLayouts/slideLayout83.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80.xml" ContentType="application/vnd.openxmlformats-officedocument.presentationml.slideLayout+xml"/>
  <Override PartName="/ppt/slideLayouts/slideLayout84.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81.xml" ContentType="application/vnd.openxmlformats-officedocument.presentationml.slideLayout+xml"/>
  <Override PartName="/ppt/slideLayouts/slideLayout25.xml" ContentType="application/vnd.openxmlformats-officedocument.presentationml.slideLayout+xml"/>
  <Override PartName="/ppt/slideLayouts/slideLayout93.xml" ContentType="application/vnd.openxmlformats-officedocument.presentationml.slideLayout+xml"/>
  <Override PartName="/ppt/slideLayouts/slideLayout26.xml" ContentType="application/vnd.openxmlformats-officedocument.presentationml.slideLayout+xml"/>
  <Override PartName="/ppt/slideLayouts/slideLayout9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17.xml" ContentType="application/vnd.openxmlformats-officedocument.presentationml.slideLayout+xml"/>
  <Override PartName="/ppt/slideLayouts/slideLayout85.xml" ContentType="application/vnd.openxmlformats-officedocument.presentationml.slideLayout+xml"/>
  <Override PartName="/ppt/slideLayouts/slideLayout18.xml" ContentType="application/vnd.openxmlformats-officedocument.presentationml.slideLayout+xml"/>
  <Override PartName="/ppt/slideLayouts/slideLayout86.xml" ContentType="application/vnd.openxmlformats-officedocument.presentationml.slideLayout+xml"/>
  <Override PartName="/ppt/slideLayouts/slideLayout19.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27.xml" ContentType="application/vnd.openxmlformats-officedocument.presentationml.slideLayout+xml"/>
  <Override PartName="/ppt/slideLayouts/slideLayout1.xml" ContentType="application/vnd.openxmlformats-officedocument.presentationml.slideLayout+xml"/>
  <Override PartName="/ppt/slideLayouts/slideLayout95.xml" ContentType="application/vnd.openxmlformats-officedocument.presentationml.slideLayout+xml"/>
  <Override PartName="/ppt/slideLayouts/slideLayout2.xml" ContentType="application/vnd.openxmlformats-officedocument.presentationml.slideLayout+xml"/>
  <Override PartName="/ppt/slideLayouts/slideLayout28.xml" ContentType="application/vnd.openxmlformats-officedocument.presentationml.slideLayout+xml"/>
  <Override PartName="/ppt/slideLayouts/slideLayout96.xml" ContentType="application/vnd.openxmlformats-officedocument.presentationml.slideLayout+xml"/>
  <Override PartName="/ppt/slideLayouts/slideLayout3.xml" ContentType="application/vnd.openxmlformats-officedocument.presentationml.slideLayout+xml"/>
  <Override PartName="/ppt/slideLayouts/slideLayout29.xml" ContentType="application/vnd.openxmlformats-officedocument.presentationml.slideLayout+xml"/>
  <Override PartName="/ppt/slideLayouts/slideLayout97.xml" ContentType="application/vnd.openxmlformats-officedocument.presentationml.slideLayout+xml"/>
  <Override PartName="/ppt/slideLayouts/slideLayout4.xml" ContentType="application/vnd.openxmlformats-officedocument.presentationml.slideLayout+xml"/>
  <Override PartName="/ppt/slideLayouts/slideLayout98.xml" ContentType="application/vnd.openxmlformats-officedocument.presentationml.slideLayout+xml"/>
  <Override PartName="/ppt/slideLayouts/slideLayout5.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xml" ContentType="application/vnd.openxmlformats-officedocument.presentationml.slide+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Lst>
  <p:sldSz cx="10080625" cy="7559675"/>
  <p:notesSz cx="7556500"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
</Relationships>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CustomShape 1"/>
          <p:cNvSpPr/>
          <p:nvPr/>
        </p:nvSpPr>
        <p:spPr>
          <a:xfrm>
            <a:off x="0" y="0"/>
            <a:ext cx="7556400" cy="10692000"/>
          </a:xfrm>
          <a:custGeom>
            <a:avLst/>
            <a:gdLst/>
            <a:ahLst/>
            <a:rect l="l" t="t" r="r" b="b"/>
            <a:pathLst>
              <a:path w="21600" h="21600">
                <a:moveTo>
                  <a:pt x="0" y="0"/>
                </a:moveTo>
                <a:lnTo>
                  <a:pt x="21600" y="0"/>
                </a:lnTo>
                <a:lnTo>
                  <a:pt x="21600" y="21600"/>
                </a:lnTo>
                <a:lnTo>
                  <a:pt x="0" y="21600"/>
                </a:lnTo>
                <a:close/>
              </a:path>
            </a:pathLst>
          </a:custGeom>
          <a:solidFill>
            <a:srgbClr val="ffffff"/>
          </a:solidFill>
          <a:ln w="0">
            <a:noFill/>
          </a:ln>
        </p:spPr>
        <p:style>
          <a:lnRef idx="0"/>
          <a:fillRef idx="0"/>
          <a:effectRef idx="0"/>
          <a:fontRef idx="minor"/>
        </p:style>
      </p:sp>
      <p:sp>
        <p:nvSpPr>
          <p:cNvPr id="497" name="CustomShape 2"/>
          <p:cNvSpPr/>
          <p:nvPr/>
        </p:nvSpPr>
        <p:spPr>
          <a:xfrm>
            <a:off x="0" y="0"/>
            <a:ext cx="7556400" cy="10691640"/>
          </a:xfrm>
          <a:custGeom>
            <a:avLst/>
            <a:gdLst/>
            <a:ahLst/>
            <a:rect l="l" t="t" r="r" b="b"/>
            <a:pathLst>
              <a:path w="21600" h="30562">
                <a:moveTo>
                  <a:pt x="4" y="0"/>
                </a:moveTo>
                <a:lnTo>
                  <a:pt x="0" y="30558"/>
                </a:lnTo>
                <a:lnTo>
                  <a:pt x="21596" y="30562"/>
                </a:lnTo>
                <a:lnTo>
                  <a:pt x="21600" y="4"/>
                </a:lnTo>
                <a:close/>
              </a:path>
            </a:pathLst>
          </a:custGeom>
          <a:solidFill>
            <a:srgbClr val="ffffff"/>
          </a:solidFill>
          <a:ln w="0">
            <a:noFill/>
          </a:ln>
        </p:spPr>
        <p:style>
          <a:lnRef idx="0"/>
          <a:fillRef idx="0"/>
          <a:effectRef idx="0"/>
          <a:fontRef idx="minor"/>
        </p:style>
      </p:sp>
      <p:sp>
        <p:nvSpPr>
          <p:cNvPr id="498" name="CustomShape 3"/>
          <p:cNvSpPr/>
          <p:nvPr/>
        </p:nvSpPr>
        <p:spPr>
          <a:xfrm>
            <a:off x="0" y="0"/>
            <a:ext cx="7556400" cy="10691640"/>
          </a:xfrm>
          <a:custGeom>
            <a:avLst/>
            <a:gdLst/>
            <a:ahLst/>
            <a:rect l="l" t="t" r="r" b="b"/>
            <a:pathLst>
              <a:path w="21600" h="30562">
                <a:moveTo>
                  <a:pt x="4" y="0"/>
                </a:moveTo>
                <a:lnTo>
                  <a:pt x="0" y="30558"/>
                </a:lnTo>
                <a:lnTo>
                  <a:pt x="21596" y="30562"/>
                </a:lnTo>
                <a:lnTo>
                  <a:pt x="21600" y="4"/>
                </a:lnTo>
                <a:close/>
              </a:path>
            </a:pathLst>
          </a:custGeom>
          <a:solidFill>
            <a:srgbClr val="ffffff"/>
          </a:solidFill>
          <a:ln w="0">
            <a:noFill/>
          </a:ln>
        </p:spPr>
        <p:style>
          <a:lnRef idx="0"/>
          <a:fillRef idx="0"/>
          <a:effectRef idx="0"/>
          <a:fontRef idx="minor"/>
        </p:style>
      </p:sp>
      <p:sp>
        <p:nvSpPr>
          <p:cNvPr id="499" name="CustomShape 4"/>
          <p:cNvSpPr/>
          <p:nvPr/>
        </p:nvSpPr>
        <p:spPr>
          <a:xfrm>
            <a:off x="1311120" y="1027080"/>
            <a:ext cx="4934160" cy="370044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500" name="PlaceHolder 5"/>
          <p:cNvSpPr>
            <a:spLocks noGrp="1"/>
          </p:cNvSpPr>
          <p:nvPr>
            <p:ph type="body"/>
          </p:nvPr>
        </p:nvSpPr>
        <p:spPr>
          <a:xfrm>
            <a:off x="1169640" y="5086080"/>
            <a:ext cx="5219640" cy="4105440"/>
          </a:xfrm>
          <a:prstGeom prst="rect">
            <a:avLst/>
          </a:prstGeom>
        </p:spPr>
        <p:txBody>
          <a:bodyPr lIns="0" rIns="0" tIns="0" bIns="0">
            <a:noAutofit/>
          </a:bodyPr>
          <a:p>
            <a:endParaRPr b="0" lang="sk-SK" sz="2000" spc="-1" strike="noStrike">
              <a:latin typeface="Arial"/>
            </a:endParaRPr>
          </a:p>
        </p:txBody>
      </p:sp>
      <p:sp>
        <p:nvSpPr>
          <p:cNvPr id="501" name="PlaceHolder 6"/>
          <p:cNvSpPr>
            <a:spLocks noGrp="1"/>
          </p:cNvSpPr>
          <p:nvPr>
            <p:ph type="sldImg"/>
          </p:nvPr>
        </p:nvSpPr>
        <p:spPr>
          <a:xfrm>
            <a:off x="1104480" y="812880"/>
            <a:ext cx="5343480" cy="4007160"/>
          </a:xfrm>
          <a:prstGeom prst="rect">
            <a:avLst/>
          </a:prstGeom>
        </p:spPr>
        <p:txBody>
          <a:bodyPr lIns="0" rIns="0" tIns="0" bIns="0" anchor="ctr">
            <a:noAutofit/>
          </a:bodyPr>
          <a:p>
            <a:pPr algn="ctr"/>
            <a:r>
              <a:rPr b="0" lang="sk-SK" sz="4400" spc="-1" strike="noStrike">
                <a:latin typeface="Arial"/>
              </a:rPr>
              <a:t>Click to move the slide</a:t>
            </a:r>
            <a:endParaRPr b="0" lang="sk-SK" sz="4400" spc="-1" strike="noStrike">
              <a:latin typeface="Arial"/>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CustomShape 1"/>
          <p:cNvSpPr/>
          <p:nvPr/>
        </p:nvSpPr>
        <p:spPr>
          <a:xfrm>
            <a:off x="1311120" y="1027080"/>
            <a:ext cx="4934160" cy="370044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525" name="PlaceHolder 2"/>
          <p:cNvSpPr>
            <a:spLocks noGrp="1"/>
          </p:cNvSpPr>
          <p:nvPr>
            <p:ph type="body"/>
          </p:nvPr>
        </p:nvSpPr>
        <p:spPr>
          <a:xfrm>
            <a:off x="1169640" y="5086080"/>
            <a:ext cx="5219640" cy="4105800"/>
          </a:xfrm>
          <a:prstGeom prst="rect">
            <a:avLst/>
          </a:prstGeom>
        </p:spPr>
        <p:txBody>
          <a:bodyPr lIns="0" rIns="0" tIns="0" bIns="0">
            <a:noAutofit/>
          </a:bodyPr>
          <a:p>
            <a:endParaRPr b="0" lang="sk-SK"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7"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28"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41"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342"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4"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46"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347"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348"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50"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351"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352"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54"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355"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356"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58"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359"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61"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362"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363"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364"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66"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367"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368"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369"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370"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371"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0"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31"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32"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33"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79"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81"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83"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384"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6"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88"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389"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390"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92"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393"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394"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96"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397"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398"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00"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401"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03"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404"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405"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406"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5"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36"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37"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38"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39"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40"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08"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409"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410"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411"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412"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413"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20"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22"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24"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425"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7"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29"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430"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431"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33"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434"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435"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37"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438"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439"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41"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442"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44"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445"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446"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447"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49"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450"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451"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452"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453"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454"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61"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63"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65"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466"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8"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70"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471"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472"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6"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74"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475"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476"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78"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479"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480"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82"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483"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85"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486"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487"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488"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90"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491"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492"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493"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494"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495"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48"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50"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51"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55"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56"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57"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6"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59"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60"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61"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63"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64"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65"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67"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68"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70"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71"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72"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73"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75"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76"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77"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78"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79"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80"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87"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89"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91"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92"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8"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96"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97"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98"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00"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101"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102"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04"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105"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106"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08"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109"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11"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112"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113"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114"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16"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117"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118"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119"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120"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121"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28"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30"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0"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11"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32"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133"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37"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138"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139"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41"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142"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143"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45"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146"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147"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49"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150"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52"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153"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154"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155"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57"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158"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159"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160"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161"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162"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70"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72"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74"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175"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79"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180"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181"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83"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184"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185"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87"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188"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189"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91"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192"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94"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195"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196"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197"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99"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200"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201"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202"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203"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204"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14"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16"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18"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219"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1"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23"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224"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225"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27"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228"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229"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31"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232"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233"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5"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16"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17"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35"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236"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38"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239"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240"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241"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43"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244"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245"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246"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247"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248"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54"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56"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58"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259"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1"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63"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264"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265"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19"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20"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21"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67"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268"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269"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71"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272"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273"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75"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276"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78"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279"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280"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281"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83"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284"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285"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286"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287"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288"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95"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97"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99"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300"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23"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24"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25"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687240" y="1884240"/>
            <a:ext cx="8694720" cy="145792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04"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305" name="PlaceHolder 3"/>
          <p:cNvSpPr>
            <a:spLocks noGrp="1"/>
          </p:cNvSpPr>
          <p:nvPr>
            <p:ph type="body"/>
          </p:nvPr>
        </p:nvSpPr>
        <p:spPr>
          <a:xfrm>
            <a:off x="5142600" y="5059440"/>
            <a:ext cx="4242960" cy="1652760"/>
          </a:xfrm>
          <a:prstGeom prst="rect">
            <a:avLst/>
          </a:prstGeom>
        </p:spPr>
        <p:txBody>
          <a:bodyPr lIns="0" rIns="0" tIns="0" bIns="0">
            <a:normAutofit/>
          </a:bodyPr>
          <a:p>
            <a:endParaRPr b="0" lang="sk-SK" sz="3200" spc="-1" strike="noStrike">
              <a:latin typeface="Arial"/>
            </a:endParaRPr>
          </a:p>
        </p:txBody>
      </p:sp>
      <p:sp>
        <p:nvSpPr>
          <p:cNvPr id="306"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08" name="PlaceHolder 2"/>
          <p:cNvSpPr>
            <a:spLocks noGrp="1"/>
          </p:cNvSpPr>
          <p:nvPr>
            <p:ph type="body"/>
          </p:nvPr>
        </p:nvSpPr>
        <p:spPr>
          <a:xfrm>
            <a:off x="687240" y="5059440"/>
            <a:ext cx="4242960" cy="1652760"/>
          </a:xfrm>
          <a:prstGeom prst="rect">
            <a:avLst/>
          </a:prstGeom>
        </p:spPr>
        <p:txBody>
          <a:bodyPr lIns="0" rIns="0" tIns="0" bIns="0">
            <a:normAutofit/>
          </a:bodyPr>
          <a:p>
            <a:endParaRPr b="0" lang="sk-SK" sz="3200" spc="-1" strike="noStrike">
              <a:latin typeface="Arial"/>
            </a:endParaRPr>
          </a:p>
        </p:txBody>
      </p:sp>
      <p:sp>
        <p:nvSpPr>
          <p:cNvPr id="309"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310" name="PlaceHolder 4"/>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12"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313"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314" name="PlaceHolder 4"/>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16" name="PlaceHolder 2"/>
          <p:cNvSpPr>
            <a:spLocks noGrp="1"/>
          </p:cNvSpPr>
          <p:nvPr>
            <p:ph type="body"/>
          </p:nvPr>
        </p:nvSpPr>
        <p:spPr>
          <a:xfrm>
            <a:off x="687240" y="5059440"/>
            <a:ext cx="8694720" cy="788040"/>
          </a:xfrm>
          <a:prstGeom prst="rect">
            <a:avLst/>
          </a:prstGeom>
        </p:spPr>
        <p:txBody>
          <a:bodyPr lIns="0" rIns="0" tIns="0" bIns="0">
            <a:normAutofit/>
          </a:bodyPr>
          <a:p>
            <a:endParaRPr b="0" lang="sk-SK" sz="3200" spc="-1" strike="noStrike">
              <a:latin typeface="Arial"/>
            </a:endParaRPr>
          </a:p>
        </p:txBody>
      </p:sp>
      <p:sp>
        <p:nvSpPr>
          <p:cNvPr id="317" name="PlaceHolder 3"/>
          <p:cNvSpPr>
            <a:spLocks noGrp="1"/>
          </p:cNvSpPr>
          <p:nvPr>
            <p:ph type="body"/>
          </p:nvPr>
        </p:nvSpPr>
        <p:spPr>
          <a:xfrm>
            <a:off x="687240" y="5922720"/>
            <a:ext cx="869472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19" name="PlaceHolder 2"/>
          <p:cNvSpPr>
            <a:spLocks noGrp="1"/>
          </p:cNvSpPr>
          <p:nvPr>
            <p:ph type="body"/>
          </p:nvPr>
        </p:nvSpPr>
        <p:spPr>
          <a:xfrm>
            <a:off x="687240" y="5059440"/>
            <a:ext cx="4242960" cy="788040"/>
          </a:xfrm>
          <a:prstGeom prst="rect">
            <a:avLst/>
          </a:prstGeom>
        </p:spPr>
        <p:txBody>
          <a:bodyPr lIns="0" rIns="0" tIns="0" bIns="0">
            <a:normAutofit/>
          </a:bodyPr>
          <a:p>
            <a:endParaRPr b="0" lang="sk-SK" sz="3200" spc="-1" strike="noStrike">
              <a:latin typeface="Arial"/>
            </a:endParaRPr>
          </a:p>
        </p:txBody>
      </p:sp>
      <p:sp>
        <p:nvSpPr>
          <p:cNvPr id="320" name="PlaceHolder 3"/>
          <p:cNvSpPr>
            <a:spLocks noGrp="1"/>
          </p:cNvSpPr>
          <p:nvPr>
            <p:ph type="body"/>
          </p:nvPr>
        </p:nvSpPr>
        <p:spPr>
          <a:xfrm>
            <a:off x="5142600" y="5059440"/>
            <a:ext cx="4242960" cy="788040"/>
          </a:xfrm>
          <a:prstGeom prst="rect">
            <a:avLst/>
          </a:prstGeom>
        </p:spPr>
        <p:txBody>
          <a:bodyPr lIns="0" rIns="0" tIns="0" bIns="0">
            <a:normAutofit/>
          </a:bodyPr>
          <a:p>
            <a:endParaRPr b="0" lang="sk-SK" sz="3200" spc="-1" strike="noStrike">
              <a:latin typeface="Arial"/>
            </a:endParaRPr>
          </a:p>
        </p:txBody>
      </p:sp>
      <p:sp>
        <p:nvSpPr>
          <p:cNvPr id="321" name="PlaceHolder 4"/>
          <p:cNvSpPr>
            <a:spLocks noGrp="1"/>
          </p:cNvSpPr>
          <p:nvPr>
            <p:ph type="body"/>
          </p:nvPr>
        </p:nvSpPr>
        <p:spPr>
          <a:xfrm>
            <a:off x="687240" y="5922720"/>
            <a:ext cx="4242960" cy="788040"/>
          </a:xfrm>
          <a:prstGeom prst="rect">
            <a:avLst/>
          </a:prstGeom>
        </p:spPr>
        <p:txBody>
          <a:bodyPr lIns="0" rIns="0" tIns="0" bIns="0">
            <a:normAutofit/>
          </a:bodyPr>
          <a:p>
            <a:endParaRPr b="0" lang="sk-SK" sz="3200" spc="-1" strike="noStrike">
              <a:latin typeface="Arial"/>
            </a:endParaRPr>
          </a:p>
        </p:txBody>
      </p:sp>
      <p:sp>
        <p:nvSpPr>
          <p:cNvPr id="322" name="PlaceHolder 5"/>
          <p:cNvSpPr>
            <a:spLocks noGrp="1"/>
          </p:cNvSpPr>
          <p:nvPr>
            <p:ph type="body"/>
          </p:nvPr>
        </p:nvSpPr>
        <p:spPr>
          <a:xfrm>
            <a:off x="5142600" y="5922720"/>
            <a:ext cx="4242960" cy="788040"/>
          </a:xfrm>
          <a:prstGeom prst="rect">
            <a:avLst/>
          </a:prstGeom>
        </p:spPr>
        <p:txBody>
          <a:bodyPr lIns="0" rIns="0" tIns="0" bIns="0">
            <a:normAutofit/>
          </a:bodyPr>
          <a:p>
            <a:endParaRPr b="0" lang="sk-SK"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24" name="PlaceHolder 2"/>
          <p:cNvSpPr>
            <a:spLocks noGrp="1"/>
          </p:cNvSpPr>
          <p:nvPr>
            <p:ph type="body"/>
          </p:nvPr>
        </p:nvSpPr>
        <p:spPr>
          <a:xfrm>
            <a:off x="68724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325" name="PlaceHolder 3"/>
          <p:cNvSpPr>
            <a:spLocks noGrp="1"/>
          </p:cNvSpPr>
          <p:nvPr>
            <p:ph type="body"/>
          </p:nvPr>
        </p:nvSpPr>
        <p:spPr>
          <a:xfrm>
            <a:off x="362700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326" name="PlaceHolder 4"/>
          <p:cNvSpPr>
            <a:spLocks noGrp="1"/>
          </p:cNvSpPr>
          <p:nvPr>
            <p:ph type="body"/>
          </p:nvPr>
        </p:nvSpPr>
        <p:spPr>
          <a:xfrm>
            <a:off x="6566760" y="5059440"/>
            <a:ext cx="2799360" cy="788040"/>
          </a:xfrm>
          <a:prstGeom prst="rect">
            <a:avLst/>
          </a:prstGeom>
        </p:spPr>
        <p:txBody>
          <a:bodyPr lIns="0" rIns="0" tIns="0" bIns="0">
            <a:normAutofit fontScale="80000"/>
          </a:bodyPr>
          <a:p>
            <a:endParaRPr b="0" lang="sk-SK" sz="3200" spc="-1" strike="noStrike">
              <a:latin typeface="Arial"/>
            </a:endParaRPr>
          </a:p>
        </p:txBody>
      </p:sp>
      <p:sp>
        <p:nvSpPr>
          <p:cNvPr id="327" name="PlaceHolder 5"/>
          <p:cNvSpPr>
            <a:spLocks noGrp="1"/>
          </p:cNvSpPr>
          <p:nvPr>
            <p:ph type="body"/>
          </p:nvPr>
        </p:nvSpPr>
        <p:spPr>
          <a:xfrm>
            <a:off x="68724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328" name="PlaceHolder 6"/>
          <p:cNvSpPr>
            <a:spLocks noGrp="1"/>
          </p:cNvSpPr>
          <p:nvPr>
            <p:ph type="body"/>
          </p:nvPr>
        </p:nvSpPr>
        <p:spPr>
          <a:xfrm>
            <a:off x="3627000" y="5922720"/>
            <a:ext cx="2799360" cy="788040"/>
          </a:xfrm>
          <a:prstGeom prst="rect">
            <a:avLst/>
          </a:prstGeom>
        </p:spPr>
        <p:txBody>
          <a:bodyPr lIns="0" rIns="0" tIns="0" bIns="0">
            <a:normAutofit fontScale="80000"/>
          </a:bodyPr>
          <a:p>
            <a:endParaRPr b="0" lang="sk-SK" sz="3200" spc="-1" strike="noStrike">
              <a:latin typeface="Arial"/>
            </a:endParaRPr>
          </a:p>
        </p:txBody>
      </p:sp>
      <p:sp>
        <p:nvSpPr>
          <p:cNvPr id="329" name="PlaceHolder 7"/>
          <p:cNvSpPr>
            <a:spLocks noGrp="1"/>
          </p:cNvSpPr>
          <p:nvPr>
            <p:ph type="body"/>
          </p:nvPr>
        </p:nvSpPr>
        <p:spPr>
          <a:xfrm>
            <a:off x="6566760" y="5922720"/>
            <a:ext cx="2799360" cy="788040"/>
          </a:xfrm>
          <a:prstGeom prst="rect">
            <a:avLst/>
          </a:prstGeom>
        </p:spPr>
        <p:txBody>
          <a:bodyPr lIns="0" rIns="0" tIns="0" bIns="0">
            <a:normAutofit fontScale="80000"/>
          </a:bodyPr>
          <a:p>
            <a:endParaRPr b="0" lang="sk-SK"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6"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37" name="PlaceHolder 2"/>
          <p:cNvSpPr>
            <a:spLocks noGrp="1"/>
          </p:cNvSpPr>
          <p:nvPr>
            <p:ph type="subTitle"/>
          </p:nvPr>
        </p:nvSpPr>
        <p:spPr>
          <a:xfrm>
            <a:off x="687240" y="5059440"/>
            <a:ext cx="8694720" cy="165276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687240" y="1884240"/>
            <a:ext cx="8694720" cy="3144960"/>
          </a:xfrm>
          <a:prstGeom prst="rect">
            <a:avLst/>
          </a:prstGeom>
        </p:spPr>
        <p:txBody>
          <a:bodyPr lIns="0" rIns="0" tIns="0" bIns="0" anchor="ctr">
            <a:noAutofit/>
          </a:bodyPr>
          <a:p>
            <a:pPr algn="ctr"/>
            <a:endParaRPr b="0" lang="sk-SK" sz="4400" spc="-1" strike="noStrike">
              <a:latin typeface="Arial"/>
            </a:endParaRPr>
          </a:p>
        </p:txBody>
      </p:sp>
      <p:sp>
        <p:nvSpPr>
          <p:cNvPr id="339" name="PlaceHolder 2"/>
          <p:cNvSpPr>
            <a:spLocks noGrp="1"/>
          </p:cNvSpPr>
          <p:nvPr>
            <p:ph type="body"/>
          </p:nvPr>
        </p:nvSpPr>
        <p:spPr>
          <a:xfrm>
            <a:off x="687240" y="5059440"/>
            <a:ext cx="8694720" cy="1652760"/>
          </a:xfrm>
          <a:prstGeom prst="rect">
            <a:avLst/>
          </a:prstGeom>
        </p:spPr>
        <p:txBody>
          <a:bodyPr lIns="0" rIns="0" tIns="0" bIns="0">
            <a:normAutofit/>
          </a:bodyPr>
          <a:p>
            <a:endParaRPr b="0" lang="sk-SK"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 Id="rId11" Type="http://schemas.openxmlformats.org/officeDocument/2006/relationships/slideLayout" Target="../slideLayouts/slideLayout116.xml"/><Relationship Id="rId12" Type="http://schemas.openxmlformats.org/officeDocument/2006/relationships/slideLayout" Target="../slideLayouts/slideLayout117.xml"/><Relationship Id="rId13" Type="http://schemas.openxmlformats.org/officeDocument/2006/relationships/slideLayout" Target="../slideLayouts/slideLayout118.xml"/><Relationship Id="rId14" Type="http://schemas.openxmlformats.org/officeDocument/2006/relationships/slideLayout" Target="../slideLayouts/slideLayout119.xml"/><Relationship Id="rId15"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 Id="rId11" Type="http://schemas.openxmlformats.org/officeDocument/2006/relationships/slideLayout" Target="../slideLayouts/slideLayout128.xml"/><Relationship Id="rId12" Type="http://schemas.openxmlformats.org/officeDocument/2006/relationships/slideLayout" Target="../slideLayouts/slideLayout129.xml"/><Relationship Id="rId13" Type="http://schemas.openxmlformats.org/officeDocument/2006/relationships/slideLayout" Target="../slideLayouts/slideLayout130.xml"/><Relationship Id="rId14" Type="http://schemas.openxmlformats.org/officeDocument/2006/relationships/slideLayout" Target="../slideLayouts/slideLayout131.xml"/><Relationship Id="rId15"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 Id="rId9" Type="http://schemas.openxmlformats.org/officeDocument/2006/relationships/slideLayout" Target="../slideLayouts/slideLayout138.xml"/><Relationship Id="rId10" Type="http://schemas.openxmlformats.org/officeDocument/2006/relationships/slideLayout" Target="../slideLayouts/slideLayout139.xml"/><Relationship Id="rId11" Type="http://schemas.openxmlformats.org/officeDocument/2006/relationships/slideLayout" Target="../slideLayouts/slideLayout140.xml"/><Relationship Id="rId12" Type="http://schemas.openxmlformats.org/officeDocument/2006/relationships/slideLayout" Target="../slideLayouts/slideLayout141.xml"/><Relationship Id="rId13" Type="http://schemas.openxmlformats.org/officeDocument/2006/relationships/slideLayout" Target="../slideLayouts/slideLayout142.xml"/><Relationship Id="rId14" Type="http://schemas.openxmlformats.org/officeDocument/2006/relationships/slideLayout" Target="../slideLayouts/slideLayout143.xml"/><Relationship Id="rId15" Type="http://schemas.openxmlformats.org/officeDocument/2006/relationships/slideLayout" Target="../slideLayouts/slideLayout14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sp>
        <p:nvSpPr>
          <p:cNvPr id="1" name="PlaceHolder 2"/>
          <p:cNvSpPr>
            <a:spLocks noGrp="1"/>
          </p:cNvSpPr>
          <p:nvPr>
            <p:ph type="title"/>
          </p:nvPr>
        </p:nvSpPr>
        <p:spPr>
          <a:xfrm>
            <a:off x="540000" y="182520"/>
            <a:ext cx="9000000" cy="1257480"/>
          </a:xfrm>
          <a:prstGeom prst="rect">
            <a:avLst/>
          </a:prstGeom>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sk-SK" sz="4400" spc="-1" strike="noStrike">
                <a:solidFill>
                  <a:srgbClr val="000000"/>
                </a:solidFill>
                <a:latin typeface="arial"/>
                <a:ea typeface="msgothic"/>
              </a:rPr>
              <a:t>Click to edit the title text format</a:t>
            </a:r>
            <a:endParaRPr b="0" lang="sk-SK" sz="4400" spc="-1" strike="noStrike">
              <a:latin typeface="Arial"/>
            </a:endParaRPr>
          </a:p>
        </p:txBody>
      </p:sp>
      <p:sp>
        <p:nvSpPr>
          <p:cNvPr id="2" name="PlaceHolder 3"/>
          <p:cNvSpPr>
            <a:spLocks noGrp="1"/>
          </p:cNvSpPr>
          <p:nvPr>
            <p:ph type="body"/>
          </p:nvPr>
        </p:nvSpPr>
        <p:spPr>
          <a:xfrm>
            <a:off x="180000" y="1800000"/>
            <a:ext cx="9162360" cy="4761360"/>
          </a:xfrm>
          <a:prstGeom prst="rect">
            <a:avLst/>
          </a:prstGeom>
        </p:spPr>
        <p:txBody>
          <a:bodyPr lIns="0" rIns="0" tIns="0" bIns="0">
            <a:normAutofit fontScale="94000"/>
          </a:bodyPr>
          <a:p>
            <a:pPr marL="428400" indent="-32364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sk-SK" sz="4400" spc="-1" strike="noStrike">
                <a:solidFill>
                  <a:srgbClr val="000000"/>
                </a:solidFill>
                <a:latin typeface="arial"/>
                <a:ea typeface="msgothic"/>
              </a:rPr>
              <a:t>Click to edit the outline text format</a:t>
            </a:r>
            <a:endParaRPr b="0" lang="sk-SK" sz="4400" spc="-1" strike="noStrike">
              <a:latin typeface="Arial"/>
            </a:endParaRPr>
          </a:p>
          <a:p>
            <a:pPr lvl="1" marL="864000" indent="-324000">
              <a:lnSpc>
                <a:spcPct val="80000"/>
              </a:lnSpc>
              <a:spcAft>
                <a:spcPts val="1956"/>
              </a:spcAft>
              <a:buClr>
                <a:srgbClr val="000000"/>
              </a:buClr>
              <a:buSzPct val="75000"/>
              <a:buFont typeface="Symbol"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sk-SK" sz="4000" spc="-1" strike="noStrike">
                <a:solidFill>
                  <a:srgbClr val="000000"/>
                </a:solidFill>
                <a:latin typeface="Arial"/>
                <a:ea typeface="msgothic"/>
              </a:rPr>
              <a:t>Second Outline Level</a:t>
            </a:r>
            <a:endParaRPr b="0" lang="sk-SK" sz="4000" spc="-1" strike="noStrike">
              <a:latin typeface="Arial"/>
            </a:endParaRPr>
          </a:p>
          <a:p>
            <a:pPr lvl="2" marL="1296000" indent="-28800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sk-SK" sz="3600" spc="-1" strike="noStrike">
                <a:solidFill>
                  <a:srgbClr val="000000"/>
                </a:solidFill>
                <a:latin typeface="Arial"/>
                <a:ea typeface="msgothic"/>
              </a:rPr>
              <a:t>Third Outline Level</a:t>
            </a:r>
            <a:endParaRPr b="0" lang="sk-SK" sz="3600" spc="-1" strike="noStrike">
              <a:latin typeface="Arial"/>
            </a:endParaRPr>
          </a:p>
          <a:p>
            <a:pPr lvl="3" marL="1728000" indent="-216000">
              <a:lnSpc>
                <a:spcPct val="80000"/>
              </a:lnSpc>
              <a:spcAft>
                <a:spcPts val="1956"/>
              </a:spcAft>
              <a:buClr>
                <a:srgbClr val="000000"/>
              </a:buClr>
              <a:buSzPct val="75000"/>
              <a:buFont typeface="Symbol"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sk-SK" sz="2000" spc="-1" strike="noStrike">
                <a:solidFill>
                  <a:srgbClr val="000000"/>
                </a:solidFill>
                <a:latin typeface="Times New Roman"/>
                <a:ea typeface="msgothic"/>
              </a:rPr>
              <a:t>Fourth Outline Level</a:t>
            </a:r>
            <a:endParaRPr b="0" lang="sk-SK" sz="2000" spc="-1" strike="noStrike">
              <a:latin typeface="Arial"/>
            </a:endParaRPr>
          </a:p>
          <a:p>
            <a:pPr lvl="4" marL="2160000" indent="-21600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sk-SK" sz="2000" spc="-1" strike="noStrike">
                <a:solidFill>
                  <a:srgbClr val="000000"/>
                </a:solidFill>
                <a:latin typeface="Times New Roman"/>
                <a:ea typeface="msgothic"/>
              </a:rPr>
              <a:t>Fifth Outline Level</a:t>
            </a:r>
            <a:endParaRPr b="0" lang="sk-SK" sz="2000" spc="-1" strike="noStrike">
              <a:latin typeface="Arial"/>
            </a:endParaRPr>
          </a:p>
          <a:p>
            <a:pPr lvl="5" marL="2592000" indent="-21600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sk-SK" sz="2000" spc="-1" strike="noStrike">
                <a:solidFill>
                  <a:srgbClr val="000000"/>
                </a:solidFill>
                <a:latin typeface="Times New Roman"/>
                <a:ea typeface="msgothic"/>
              </a:rPr>
              <a:t>Sixth Outline Level</a:t>
            </a:r>
            <a:endParaRPr b="0" lang="sk-SK" sz="2000" spc="-1" strike="noStrike">
              <a:latin typeface="Arial"/>
            </a:endParaRPr>
          </a:p>
          <a:p>
            <a:pPr lvl="6" marL="3024000" indent="-21600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sk-SK" sz="2000" spc="-1" strike="noStrike">
                <a:solidFill>
                  <a:srgbClr val="000000"/>
                </a:solidFill>
                <a:latin typeface="Times New Roman"/>
                <a:ea typeface="msgothic"/>
              </a:rPr>
              <a:t>Seventh Outline Level</a:t>
            </a:r>
            <a:endParaRPr b="0" lang="sk-SK" sz="2000" spc="-1" strike="noStrike">
              <a:latin typeface="Arial"/>
            </a:endParaRPr>
          </a:p>
          <a:p>
            <a:pPr lvl="7" marL="3456000" indent="-21600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sk-SK" sz="2000" spc="-1" strike="noStrike">
                <a:solidFill>
                  <a:srgbClr val="000000"/>
                </a:solidFill>
                <a:latin typeface="Times New Roman"/>
                <a:ea typeface="msgothic"/>
              </a:rPr>
              <a:t>Eighth Outline Level</a:t>
            </a:r>
            <a:endParaRPr b="0" lang="sk-SK" sz="2000" spc="-1" strike="noStrike">
              <a:latin typeface="Arial"/>
            </a:endParaRPr>
          </a:p>
          <a:p>
            <a:pPr lvl="8" marL="3888000" indent="-21600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sk-SK" sz="2000" spc="-1" strike="noStrike">
                <a:solidFill>
                  <a:srgbClr val="000000"/>
                </a:solidFill>
                <a:latin typeface="Times New Roman"/>
                <a:ea typeface="msgothic"/>
              </a:rPr>
              <a:t>Ninth Outline Level</a:t>
            </a:r>
            <a:endParaRPr b="0" lang="sk-SK" sz="2000" spc="-1" strike="noStrike">
              <a:latin typeface="Arial"/>
            </a:endParaRPr>
          </a:p>
        </p:txBody>
      </p:sp>
      <p:pic>
        <p:nvPicPr>
          <p:cNvPr id="3" name="" descr=""/>
          <p:cNvPicPr/>
          <p:nvPr/>
        </p:nvPicPr>
        <p:blipFill>
          <a:blip r:embed="rId2"/>
          <a:srcRect l="0" t="17215" r="0" b="20692"/>
          <a:stretch/>
        </p:blipFill>
        <p:spPr>
          <a:xfrm>
            <a:off x="180000" y="6480000"/>
            <a:ext cx="5220000" cy="1079640"/>
          </a:xfrm>
          <a:prstGeom prst="rect">
            <a:avLst/>
          </a:prstGeom>
          <a:ln w="12600">
            <a:noFill/>
          </a:ln>
        </p:spPr>
      </p:pic>
      <p:pic>
        <p:nvPicPr>
          <p:cNvPr id="4" name="" descr=""/>
          <p:cNvPicPr/>
          <p:nvPr/>
        </p:nvPicPr>
        <p:blipFill>
          <a:blip r:embed="rId3"/>
          <a:stretch/>
        </p:blipFill>
        <p:spPr>
          <a:xfrm>
            <a:off x="7560000" y="6300000"/>
            <a:ext cx="2545920" cy="1260000"/>
          </a:xfrm>
          <a:prstGeom prst="rect">
            <a:avLst/>
          </a:prstGeom>
          <a:ln w="12600">
            <a:noFill/>
          </a:ln>
        </p:spPr>
      </p:pic>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373" name="Obrázek 5" descr=""/>
          <p:cNvPicPr/>
          <p:nvPr/>
        </p:nvPicPr>
        <p:blipFill>
          <a:blip r:embed="rId2"/>
          <a:srcRect l="0" t="17215" r="0" b="20692"/>
          <a:stretch/>
        </p:blipFill>
        <p:spPr>
          <a:xfrm>
            <a:off x="180000" y="6480000"/>
            <a:ext cx="5220000" cy="1079640"/>
          </a:xfrm>
          <a:prstGeom prst="rect">
            <a:avLst/>
          </a:prstGeom>
          <a:ln w="12600">
            <a:noFill/>
          </a:ln>
        </p:spPr>
      </p:pic>
      <p:pic>
        <p:nvPicPr>
          <p:cNvPr id="374" name="Obrázek 6" descr=""/>
          <p:cNvPicPr/>
          <p:nvPr/>
        </p:nvPicPr>
        <p:blipFill>
          <a:blip r:embed="rId3"/>
          <a:stretch/>
        </p:blipFill>
        <p:spPr>
          <a:xfrm>
            <a:off x="7560000" y="6300000"/>
            <a:ext cx="2545920" cy="1260000"/>
          </a:xfrm>
          <a:prstGeom prst="rect">
            <a:avLst/>
          </a:prstGeom>
          <a:ln w="12600">
            <a:noFill/>
          </a:ln>
        </p:spPr>
      </p:pic>
      <p:sp>
        <p:nvSpPr>
          <p:cNvPr id="375" name="PlaceHolder 2"/>
          <p:cNvSpPr>
            <a:spLocks noGrp="1"/>
          </p:cNvSpPr>
          <p:nvPr>
            <p:ph type="title"/>
          </p:nvPr>
        </p:nvSpPr>
        <p:spPr>
          <a:xfrm>
            <a:off x="693720" y="503280"/>
            <a:ext cx="3251160" cy="1765440"/>
          </a:xfrm>
          <a:prstGeom prst="rect">
            <a:avLst/>
          </a:prstGeom>
        </p:spPr>
        <p:txBody>
          <a:bodyPr lIns="0" rIns="0" tIns="0" bIns="0" anchor="b"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3200" spc="-1" strike="noStrike">
                <a:solidFill>
                  <a:srgbClr val="000000"/>
                </a:solidFill>
                <a:latin typeface="arial"/>
                <a:ea typeface="msgothic"/>
              </a:rPr>
              <a:t>Kliknutím lze upravit styl.</a:t>
            </a:r>
            <a:endParaRPr b="0" lang="sk-SK" sz="3200" spc="-1" strike="noStrike">
              <a:latin typeface="Arial"/>
            </a:endParaRPr>
          </a:p>
        </p:txBody>
      </p:sp>
      <p:sp>
        <p:nvSpPr>
          <p:cNvPr id="376" name="PlaceHolder 3"/>
          <p:cNvSpPr>
            <a:spLocks noGrp="1"/>
          </p:cNvSpPr>
          <p:nvPr>
            <p:ph type="title"/>
          </p:nvPr>
        </p:nvSpPr>
        <p:spPr>
          <a:xfrm>
            <a:off x="4286160" y="1089000"/>
            <a:ext cx="5102280" cy="5372280"/>
          </a:xfrm>
          <a:prstGeom prst="rect">
            <a:avLst/>
          </a:prstGeom>
        </p:spPr>
        <p:txBody>
          <a:bodyPr lIns="0" rIns="0" tIns="0" bIns="0">
            <a:noAutofit/>
          </a:bodyPr>
          <a:p>
            <a:pPr algn="ctr"/>
            <a:endParaRPr b="0" lang="sk-SK" sz="4400" spc="-1" strike="noStrike">
              <a:latin typeface="Arial"/>
            </a:endParaRPr>
          </a:p>
        </p:txBody>
      </p:sp>
      <p:sp>
        <p:nvSpPr>
          <p:cNvPr id="377" name="PlaceHolder 4"/>
          <p:cNvSpPr>
            <a:spLocks noGrp="1"/>
          </p:cNvSpPr>
          <p:nvPr>
            <p:ph type="body"/>
          </p:nvPr>
        </p:nvSpPr>
        <p:spPr>
          <a:xfrm>
            <a:off x="693720" y="2268360"/>
            <a:ext cx="3251160" cy="4200480"/>
          </a:xfrm>
          <a:prstGeom prst="rect">
            <a:avLst/>
          </a:prstGeom>
        </p:spPr>
        <p:txBody>
          <a:bodyPr lIns="0" rIns="0" tIns="0" bIns="0">
            <a:normAutofit/>
          </a:bodyPr>
          <a:p>
            <a:pPr marL="432000" indent="-324000">
              <a:lnSpc>
                <a:spcPct val="80000"/>
              </a:lnSpc>
              <a:spcAft>
                <a:spcPts val="1956"/>
              </a:spcAft>
              <a:buClr>
                <a:srgbClr val="000000"/>
              </a:buClr>
              <a:buSzPct val="45000"/>
              <a:buFont typeface="Wingdings" charset="2"/>
              <a:buChar char=""/>
              <a:tabLst>
                <a:tab algn="l" pos="448920"/>
                <a:tab algn="l" pos="898200"/>
                <a:tab algn="l" pos="1347480"/>
                <a:tab algn="l" pos="1796760"/>
                <a:tab algn="l" pos="2246040"/>
                <a:tab algn="l" pos="2695320"/>
                <a:tab algn="l" pos="3144600"/>
                <a:tab algn="l" pos="3593520"/>
                <a:tab algn="l" pos="4042800"/>
                <a:tab algn="l" pos="4492080"/>
                <a:tab algn="l" pos="4941360"/>
                <a:tab algn="l" pos="5390640"/>
                <a:tab algn="l" pos="5839920"/>
                <a:tab algn="l" pos="6289200"/>
                <a:tab algn="l" pos="6738480"/>
                <a:tab algn="l" pos="7187760"/>
                <a:tab algn="l" pos="7637040"/>
                <a:tab algn="l" pos="8086320"/>
                <a:tab algn="l" pos="8535600"/>
                <a:tab algn="l" pos="8984880"/>
              </a:tabLst>
            </a:pPr>
            <a:r>
              <a:rPr b="0" lang="cs-CZ" sz="1600" spc="-1" strike="noStrike">
                <a:solidFill>
                  <a:srgbClr val="000000"/>
                </a:solidFill>
                <a:latin typeface="arial"/>
                <a:ea typeface="msgothic"/>
              </a:rPr>
              <a:t>Po kliknutí můžete upravovat styly textu v předloze.</a:t>
            </a:r>
            <a:endParaRPr b="0" lang="sk-SK" sz="16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415" name="Obrázek 4" descr=""/>
          <p:cNvPicPr/>
          <p:nvPr/>
        </p:nvPicPr>
        <p:blipFill>
          <a:blip r:embed="rId2"/>
          <a:srcRect l="0" t="17215" r="0" b="20692"/>
          <a:stretch/>
        </p:blipFill>
        <p:spPr>
          <a:xfrm>
            <a:off x="180000" y="6480000"/>
            <a:ext cx="5220000" cy="1079640"/>
          </a:xfrm>
          <a:prstGeom prst="rect">
            <a:avLst/>
          </a:prstGeom>
          <a:ln w="12600">
            <a:noFill/>
          </a:ln>
        </p:spPr>
      </p:pic>
      <p:pic>
        <p:nvPicPr>
          <p:cNvPr id="416" name="Obrázek 5" descr=""/>
          <p:cNvPicPr/>
          <p:nvPr/>
        </p:nvPicPr>
        <p:blipFill>
          <a:blip r:embed="rId3"/>
          <a:stretch/>
        </p:blipFill>
        <p:spPr>
          <a:xfrm>
            <a:off x="7560000" y="6300000"/>
            <a:ext cx="2545920" cy="1260000"/>
          </a:xfrm>
          <a:prstGeom prst="rect">
            <a:avLst/>
          </a:prstGeom>
          <a:ln w="12600">
            <a:noFill/>
          </a:ln>
        </p:spPr>
      </p:pic>
      <p:sp>
        <p:nvSpPr>
          <p:cNvPr id="417" name="PlaceHolder 2"/>
          <p:cNvSpPr>
            <a:spLocks noGrp="1"/>
          </p:cNvSpPr>
          <p:nvPr>
            <p:ph type="title"/>
          </p:nvPr>
        </p:nvSpPr>
        <p:spPr>
          <a:xfrm>
            <a:off x="540000" y="182520"/>
            <a:ext cx="9000000" cy="1257480"/>
          </a:xfrm>
          <a:prstGeom prst="rect">
            <a:avLst/>
          </a:prstGeom>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4400" spc="-1" strike="noStrike">
                <a:solidFill>
                  <a:srgbClr val="000000"/>
                </a:solidFill>
                <a:latin typeface="arial"/>
                <a:ea typeface="msgothic"/>
              </a:rPr>
              <a:t>Kliknutím lze upravit styl.</a:t>
            </a:r>
            <a:endParaRPr b="0" lang="sk-SK" sz="4400" spc="-1" strike="noStrike">
              <a:latin typeface="Arial"/>
            </a:endParaRPr>
          </a:p>
        </p:txBody>
      </p:sp>
      <p:sp>
        <p:nvSpPr>
          <p:cNvPr id="418" name="PlaceHolder 3"/>
          <p:cNvSpPr>
            <a:spLocks noGrp="1"/>
          </p:cNvSpPr>
          <p:nvPr>
            <p:ph type="body"/>
          </p:nvPr>
        </p:nvSpPr>
        <p:spPr>
          <a:xfrm>
            <a:off x="180000" y="1800000"/>
            <a:ext cx="9162360" cy="4761360"/>
          </a:xfrm>
          <a:prstGeom prst="rect">
            <a:avLst/>
          </a:prstGeom>
        </p:spPr>
        <p:txBody>
          <a:bodyPr lIns="0" rIns="0" tIns="0" bIns="0" vert="eaVert">
            <a:normAutofit/>
          </a:bodyPr>
          <a:p>
            <a:pPr marL="428400" indent="-32364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4400" spc="-1" strike="noStrike">
                <a:solidFill>
                  <a:srgbClr val="000000"/>
                </a:solidFill>
                <a:latin typeface="arial"/>
                <a:ea typeface="msgothic"/>
              </a:rPr>
              <a:t>Po kliknutí můžete upravovat styly textu v předloze.</a:t>
            </a:r>
            <a:endParaRPr b="0" lang="sk-SK" sz="4400" spc="-1" strike="noStrike">
              <a:latin typeface="Arial"/>
            </a:endParaRPr>
          </a:p>
          <a:p>
            <a:pPr lvl="1" marL="864000" indent="-324000">
              <a:lnSpc>
                <a:spcPct val="80000"/>
              </a:lnSpc>
              <a:spcAft>
                <a:spcPts val="1956"/>
              </a:spcAft>
              <a:buClr>
                <a:srgbClr val="000000"/>
              </a:buClr>
              <a:buSzPct val="75000"/>
              <a:buFont typeface="Symbol"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4000" spc="-1" strike="noStrike">
                <a:solidFill>
                  <a:srgbClr val="000000"/>
                </a:solidFill>
                <a:latin typeface="Arial"/>
                <a:ea typeface="msgothic"/>
              </a:rPr>
              <a:t>Druhá úroveň</a:t>
            </a:r>
            <a:endParaRPr b="0" lang="sk-SK" sz="4000" spc="-1" strike="noStrike">
              <a:latin typeface="Arial"/>
            </a:endParaRPr>
          </a:p>
          <a:p>
            <a:pPr lvl="2" marL="1296000" indent="-28800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3600" spc="-1" strike="noStrike">
                <a:solidFill>
                  <a:srgbClr val="000000"/>
                </a:solidFill>
                <a:latin typeface="Arial"/>
                <a:ea typeface="msgothic"/>
              </a:rPr>
              <a:t>Třetí úroveň</a:t>
            </a:r>
            <a:endParaRPr b="0" lang="sk-SK" sz="3600" spc="-1" strike="noStrike">
              <a:latin typeface="Arial"/>
            </a:endParaRPr>
          </a:p>
          <a:p>
            <a:pPr lvl="3" marL="1728000" indent="-216000">
              <a:lnSpc>
                <a:spcPct val="80000"/>
              </a:lnSpc>
              <a:spcAft>
                <a:spcPts val="1956"/>
              </a:spcAft>
              <a:buClr>
                <a:srgbClr val="000000"/>
              </a:buClr>
              <a:buSzPct val="75000"/>
              <a:buFont typeface="Symbol"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2000" spc="-1" strike="noStrike">
                <a:solidFill>
                  <a:srgbClr val="000000"/>
                </a:solidFill>
                <a:latin typeface="Times New Roman"/>
                <a:ea typeface="msgothic"/>
              </a:rPr>
              <a:t>Čtvrtá úroveň</a:t>
            </a:r>
            <a:endParaRPr b="0" lang="sk-SK" sz="2000" spc="-1" strike="noStrike">
              <a:latin typeface="Arial"/>
            </a:endParaRPr>
          </a:p>
          <a:p>
            <a:pPr lvl="4" marL="2160000" indent="-21600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2000" spc="-1" strike="noStrike">
                <a:solidFill>
                  <a:srgbClr val="000000"/>
                </a:solidFill>
                <a:latin typeface="Times New Roman"/>
                <a:ea typeface="msgothic"/>
              </a:rPr>
              <a:t>Pátá úroveň</a:t>
            </a:r>
            <a:endParaRPr b="0" lang="sk-SK"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5"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456" name="Obrázek 4" descr=""/>
          <p:cNvPicPr/>
          <p:nvPr/>
        </p:nvPicPr>
        <p:blipFill>
          <a:blip r:embed="rId2"/>
          <a:srcRect l="0" t="17215" r="0" b="20692"/>
          <a:stretch/>
        </p:blipFill>
        <p:spPr>
          <a:xfrm>
            <a:off x="180000" y="6480000"/>
            <a:ext cx="5220000" cy="1079640"/>
          </a:xfrm>
          <a:prstGeom prst="rect">
            <a:avLst/>
          </a:prstGeom>
          <a:ln w="12600">
            <a:noFill/>
          </a:ln>
        </p:spPr>
      </p:pic>
      <p:pic>
        <p:nvPicPr>
          <p:cNvPr id="457" name="Obrázek 5" descr=""/>
          <p:cNvPicPr/>
          <p:nvPr/>
        </p:nvPicPr>
        <p:blipFill>
          <a:blip r:embed="rId3"/>
          <a:stretch/>
        </p:blipFill>
        <p:spPr>
          <a:xfrm>
            <a:off x="7560000" y="6300000"/>
            <a:ext cx="2545920" cy="1260000"/>
          </a:xfrm>
          <a:prstGeom prst="rect">
            <a:avLst/>
          </a:prstGeom>
          <a:ln w="12600">
            <a:noFill/>
          </a:ln>
        </p:spPr>
      </p:pic>
      <p:sp>
        <p:nvSpPr>
          <p:cNvPr id="458" name="PlaceHolder 2"/>
          <p:cNvSpPr>
            <a:spLocks noGrp="1"/>
          </p:cNvSpPr>
          <p:nvPr>
            <p:ph type="title"/>
          </p:nvPr>
        </p:nvSpPr>
        <p:spPr>
          <a:xfrm>
            <a:off x="7199280" y="182520"/>
            <a:ext cx="2340000" cy="6378480"/>
          </a:xfrm>
          <a:prstGeom prst="rect">
            <a:avLst/>
          </a:prstGeom>
        </p:spPr>
        <p:txBody>
          <a:bodyPr lIns="0" rIns="0" tIns="0" bIns="0" anchor="ctr" anchorCtr="1" vert="eaVert">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4400" spc="-1" strike="noStrike">
                <a:solidFill>
                  <a:srgbClr val="000000"/>
                </a:solidFill>
                <a:latin typeface="arial"/>
                <a:ea typeface="msgothic"/>
              </a:rPr>
              <a:t>Kliknutím lze upravit styl.</a:t>
            </a:r>
            <a:endParaRPr b="0" lang="sk-SK" sz="4400" spc="-1" strike="noStrike">
              <a:latin typeface="Arial"/>
            </a:endParaRPr>
          </a:p>
        </p:txBody>
      </p:sp>
      <p:sp>
        <p:nvSpPr>
          <p:cNvPr id="459" name="PlaceHolder 3"/>
          <p:cNvSpPr>
            <a:spLocks noGrp="1"/>
          </p:cNvSpPr>
          <p:nvPr>
            <p:ph type="body"/>
          </p:nvPr>
        </p:nvSpPr>
        <p:spPr>
          <a:xfrm>
            <a:off x="179280" y="182520"/>
            <a:ext cx="6867360" cy="6378480"/>
          </a:xfrm>
          <a:prstGeom prst="rect">
            <a:avLst/>
          </a:prstGeom>
        </p:spPr>
        <p:txBody>
          <a:bodyPr lIns="0" rIns="0" tIns="0" bIns="0" vert="eaVert">
            <a:normAutofit/>
          </a:bodyPr>
          <a:p>
            <a:pPr marL="428400" indent="-32364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4400" spc="-1" strike="noStrike">
                <a:solidFill>
                  <a:srgbClr val="000000"/>
                </a:solidFill>
                <a:latin typeface="arial"/>
                <a:ea typeface="msgothic"/>
              </a:rPr>
              <a:t>Po kliknutí můžete upravovat styly textu v předloze.</a:t>
            </a:r>
            <a:endParaRPr b="0" lang="sk-SK" sz="4400" spc="-1" strike="noStrike">
              <a:latin typeface="Arial"/>
            </a:endParaRPr>
          </a:p>
          <a:p>
            <a:pPr lvl="1" marL="864000" indent="-324000">
              <a:lnSpc>
                <a:spcPct val="80000"/>
              </a:lnSpc>
              <a:spcAft>
                <a:spcPts val="1956"/>
              </a:spcAft>
              <a:buClr>
                <a:srgbClr val="000000"/>
              </a:buClr>
              <a:buSzPct val="75000"/>
              <a:buFont typeface="Symbol"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4000" spc="-1" strike="noStrike">
                <a:solidFill>
                  <a:srgbClr val="000000"/>
                </a:solidFill>
                <a:latin typeface="Arial"/>
                <a:ea typeface="msgothic"/>
              </a:rPr>
              <a:t>Druhá úroveň</a:t>
            </a:r>
            <a:endParaRPr b="0" lang="sk-SK" sz="4000" spc="-1" strike="noStrike">
              <a:latin typeface="Arial"/>
            </a:endParaRPr>
          </a:p>
          <a:p>
            <a:pPr lvl="2" marL="1296000" indent="-28800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3600" spc="-1" strike="noStrike">
                <a:solidFill>
                  <a:srgbClr val="000000"/>
                </a:solidFill>
                <a:latin typeface="Arial"/>
                <a:ea typeface="msgothic"/>
              </a:rPr>
              <a:t>Třetí úroveň</a:t>
            </a:r>
            <a:endParaRPr b="0" lang="sk-SK" sz="3600" spc="-1" strike="noStrike">
              <a:latin typeface="Arial"/>
            </a:endParaRPr>
          </a:p>
          <a:p>
            <a:pPr lvl="3" marL="1728000" indent="-216000">
              <a:lnSpc>
                <a:spcPct val="80000"/>
              </a:lnSpc>
              <a:spcAft>
                <a:spcPts val="1956"/>
              </a:spcAft>
              <a:buClr>
                <a:srgbClr val="000000"/>
              </a:buClr>
              <a:buSzPct val="75000"/>
              <a:buFont typeface="Symbol"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2000" spc="-1" strike="noStrike">
                <a:solidFill>
                  <a:srgbClr val="000000"/>
                </a:solidFill>
                <a:latin typeface="Times New Roman"/>
                <a:ea typeface="msgothic"/>
              </a:rPr>
              <a:t>Čtvrtá úroveň</a:t>
            </a:r>
            <a:endParaRPr b="0" lang="sk-SK" sz="2000" spc="-1" strike="noStrike">
              <a:latin typeface="Arial"/>
            </a:endParaRPr>
          </a:p>
          <a:p>
            <a:pPr lvl="4" marL="2160000" indent="-21600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2000" spc="-1" strike="noStrike">
                <a:solidFill>
                  <a:srgbClr val="000000"/>
                </a:solidFill>
                <a:latin typeface="Times New Roman"/>
                <a:ea typeface="msgothic"/>
              </a:rPr>
              <a:t>Pátá úroveň</a:t>
            </a:r>
            <a:endParaRPr b="0" lang="sk-SK"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42" name="Obrázek 4" descr=""/>
          <p:cNvPicPr/>
          <p:nvPr/>
        </p:nvPicPr>
        <p:blipFill>
          <a:blip r:embed="rId2"/>
          <a:srcRect l="0" t="17215" r="0" b="20692"/>
          <a:stretch/>
        </p:blipFill>
        <p:spPr>
          <a:xfrm>
            <a:off x="180000" y="6480000"/>
            <a:ext cx="5220000" cy="1079640"/>
          </a:xfrm>
          <a:prstGeom prst="rect">
            <a:avLst/>
          </a:prstGeom>
          <a:ln w="12600">
            <a:noFill/>
          </a:ln>
        </p:spPr>
      </p:pic>
      <p:pic>
        <p:nvPicPr>
          <p:cNvPr id="43" name="Obrázek 5" descr=""/>
          <p:cNvPicPr/>
          <p:nvPr/>
        </p:nvPicPr>
        <p:blipFill>
          <a:blip r:embed="rId3"/>
          <a:stretch/>
        </p:blipFill>
        <p:spPr>
          <a:xfrm>
            <a:off x="7560000" y="6300000"/>
            <a:ext cx="2545920" cy="1260000"/>
          </a:xfrm>
          <a:prstGeom prst="rect">
            <a:avLst/>
          </a:prstGeom>
          <a:ln w="12600">
            <a:noFill/>
          </a:ln>
        </p:spPr>
      </p:pic>
      <p:sp>
        <p:nvSpPr>
          <p:cNvPr id="44" name="PlaceHolder 2"/>
          <p:cNvSpPr>
            <a:spLocks noGrp="1"/>
          </p:cNvSpPr>
          <p:nvPr>
            <p:ph type="title"/>
          </p:nvPr>
        </p:nvSpPr>
        <p:spPr>
          <a:xfrm>
            <a:off x="1260360" y="1236600"/>
            <a:ext cx="7559640" cy="2631960"/>
          </a:xfrm>
          <a:prstGeom prst="rect">
            <a:avLst/>
          </a:prstGeom>
        </p:spPr>
        <p:txBody>
          <a:bodyPr lIns="0" rIns="0" tIns="0" bIns="0" anchor="b"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6000" spc="-1" strike="noStrike">
                <a:solidFill>
                  <a:srgbClr val="000000"/>
                </a:solidFill>
                <a:latin typeface="arial"/>
                <a:ea typeface="msgothic"/>
              </a:rPr>
              <a:t>Kliknutím lze upravit styl.</a:t>
            </a:r>
            <a:endParaRPr b="0" lang="sk-SK" sz="6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82" name="Obrázek 4" descr=""/>
          <p:cNvPicPr/>
          <p:nvPr/>
        </p:nvPicPr>
        <p:blipFill>
          <a:blip r:embed="rId2"/>
          <a:srcRect l="0" t="17215" r="0" b="20692"/>
          <a:stretch/>
        </p:blipFill>
        <p:spPr>
          <a:xfrm>
            <a:off x="180000" y="6480000"/>
            <a:ext cx="5220000" cy="1079640"/>
          </a:xfrm>
          <a:prstGeom prst="rect">
            <a:avLst/>
          </a:prstGeom>
          <a:ln w="12600">
            <a:noFill/>
          </a:ln>
        </p:spPr>
      </p:pic>
      <p:pic>
        <p:nvPicPr>
          <p:cNvPr id="83" name="Obrázek 5" descr=""/>
          <p:cNvPicPr/>
          <p:nvPr/>
        </p:nvPicPr>
        <p:blipFill>
          <a:blip r:embed="rId3"/>
          <a:stretch/>
        </p:blipFill>
        <p:spPr>
          <a:xfrm>
            <a:off x="7560000" y="6300000"/>
            <a:ext cx="2545920" cy="1260000"/>
          </a:xfrm>
          <a:prstGeom prst="rect">
            <a:avLst/>
          </a:prstGeom>
          <a:ln w="12600">
            <a:noFill/>
          </a:ln>
        </p:spPr>
      </p:pic>
      <p:sp>
        <p:nvSpPr>
          <p:cNvPr id="84" name="PlaceHolder 2"/>
          <p:cNvSpPr>
            <a:spLocks noGrp="1"/>
          </p:cNvSpPr>
          <p:nvPr>
            <p:ph type="title"/>
          </p:nvPr>
        </p:nvSpPr>
        <p:spPr>
          <a:xfrm>
            <a:off x="540000" y="182520"/>
            <a:ext cx="9000000" cy="1257480"/>
          </a:xfrm>
          <a:prstGeom prst="rect">
            <a:avLst/>
          </a:prstGeom>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4400" spc="-1" strike="noStrike">
                <a:solidFill>
                  <a:srgbClr val="000000"/>
                </a:solidFill>
                <a:latin typeface="arial"/>
                <a:ea typeface="msgothic"/>
              </a:rPr>
              <a:t>Kliknutím lze upravit styl.</a:t>
            </a:r>
            <a:endParaRPr b="0" lang="sk-SK" sz="4400" spc="-1" strike="noStrike">
              <a:latin typeface="Arial"/>
            </a:endParaRPr>
          </a:p>
        </p:txBody>
      </p:sp>
      <p:sp>
        <p:nvSpPr>
          <p:cNvPr id="85" name="PlaceHolder 3"/>
          <p:cNvSpPr>
            <a:spLocks noGrp="1"/>
          </p:cNvSpPr>
          <p:nvPr>
            <p:ph type="title"/>
          </p:nvPr>
        </p:nvSpPr>
        <p:spPr>
          <a:xfrm>
            <a:off x="180000" y="1800000"/>
            <a:ext cx="9162360" cy="4761360"/>
          </a:xfrm>
          <a:prstGeom prst="rect">
            <a:avLst/>
          </a:prstGeom>
        </p:spPr>
        <p:txBody>
          <a:bodyPr lIns="0" rIns="0" tIns="0" bIns="0">
            <a:noAutofit/>
          </a:bodyPr>
          <a:p>
            <a:pPr marL="428400" indent="-32364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4400" spc="-1" strike="noStrike">
                <a:solidFill>
                  <a:srgbClr val="000000"/>
                </a:solidFill>
                <a:latin typeface="arial"/>
                <a:ea typeface="msgothic"/>
              </a:rPr>
              <a:t>Po kliknutí můžete upravovat styly textu v předloze.</a:t>
            </a:r>
            <a:br/>
            <a:r>
              <a:rPr b="0" lang="cs-CZ" sz="4000" spc="-1" strike="noStrike">
                <a:solidFill>
                  <a:srgbClr val="000000"/>
                </a:solidFill>
                <a:latin typeface="Arial"/>
                <a:ea typeface="msgothic"/>
              </a:rPr>
              <a:t>Druhá úroveň</a:t>
            </a:r>
            <a:br/>
            <a:r>
              <a:rPr b="0" lang="cs-CZ" sz="3600" spc="-1" strike="noStrike">
                <a:solidFill>
                  <a:srgbClr val="000000"/>
                </a:solidFill>
                <a:latin typeface="Arial"/>
                <a:ea typeface="msgothic"/>
              </a:rPr>
              <a:t>Třetí úroveň</a:t>
            </a:r>
            <a:br/>
            <a:r>
              <a:rPr b="0" lang="cs-CZ" sz="2000" spc="-1" strike="noStrike">
                <a:solidFill>
                  <a:srgbClr val="000000"/>
                </a:solidFill>
                <a:latin typeface="Times New Roman"/>
                <a:ea typeface="msgothic"/>
              </a:rPr>
              <a:t>Čtvrtá úroveň</a:t>
            </a:r>
            <a:br/>
            <a:r>
              <a:rPr b="0" lang="cs-CZ" sz="2000" spc="-1" strike="noStrike">
                <a:solidFill>
                  <a:srgbClr val="000000"/>
                </a:solidFill>
                <a:latin typeface="Times New Roman"/>
                <a:ea typeface="msgothic"/>
              </a:rPr>
              <a:t>Pátá úroveň</a:t>
            </a:r>
            <a:endParaRPr b="0" lang="sk-SK"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123" name="Obrázek 4" descr=""/>
          <p:cNvPicPr/>
          <p:nvPr/>
        </p:nvPicPr>
        <p:blipFill>
          <a:blip r:embed="rId2"/>
          <a:srcRect l="0" t="17215" r="0" b="20692"/>
          <a:stretch/>
        </p:blipFill>
        <p:spPr>
          <a:xfrm>
            <a:off x="180000" y="6480000"/>
            <a:ext cx="5220000" cy="1079640"/>
          </a:xfrm>
          <a:prstGeom prst="rect">
            <a:avLst/>
          </a:prstGeom>
          <a:ln w="12600">
            <a:noFill/>
          </a:ln>
        </p:spPr>
      </p:pic>
      <p:pic>
        <p:nvPicPr>
          <p:cNvPr id="124" name="Obrázek 5" descr=""/>
          <p:cNvPicPr/>
          <p:nvPr/>
        </p:nvPicPr>
        <p:blipFill>
          <a:blip r:embed="rId3"/>
          <a:stretch/>
        </p:blipFill>
        <p:spPr>
          <a:xfrm>
            <a:off x="7560000" y="6300000"/>
            <a:ext cx="2545920" cy="1260000"/>
          </a:xfrm>
          <a:prstGeom prst="rect">
            <a:avLst/>
          </a:prstGeom>
          <a:ln w="12600">
            <a:noFill/>
          </a:ln>
        </p:spPr>
      </p:pic>
      <p:sp>
        <p:nvSpPr>
          <p:cNvPr id="125" name="PlaceHolder 2"/>
          <p:cNvSpPr>
            <a:spLocks noGrp="1"/>
          </p:cNvSpPr>
          <p:nvPr>
            <p:ph type="title"/>
          </p:nvPr>
        </p:nvSpPr>
        <p:spPr>
          <a:xfrm>
            <a:off x="687240" y="1884240"/>
            <a:ext cx="8694720" cy="3144960"/>
          </a:xfrm>
          <a:prstGeom prst="rect">
            <a:avLst/>
          </a:prstGeom>
        </p:spPr>
        <p:txBody>
          <a:bodyPr lIns="0" rIns="0" tIns="0" bIns="0" anchor="b"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6000" spc="-1" strike="noStrike">
                <a:solidFill>
                  <a:srgbClr val="000000"/>
                </a:solidFill>
                <a:latin typeface="arial"/>
                <a:ea typeface="msgothic"/>
              </a:rPr>
              <a:t>Kliknutím lze upravit styl.</a:t>
            </a:r>
            <a:endParaRPr b="0" lang="sk-SK" sz="6000" spc="-1" strike="noStrike">
              <a:latin typeface="Arial"/>
            </a:endParaRPr>
          </a:p>
        </p:txBody>
      </p:sp>
      <p:sp>
        <p:nvSpPr>
          <p:cNvPr id="126" name="PlaceHolder 3"/>
          <p:cNvSpPr>
            <a:spLocks noGrp="1"/>
          </p:cNvSpPr>
          <p:nvPr>
            <p:ph type="body"/>
          </p:nvPr>
        </p:nvSpPr>
        <p:spPr>
          <a:xfrm>
            <a:off x="687240" y="5059440"/>
            <a:ext cx="8694720" cy="1652760"/>
          </a:xfrm>
          <a:prstGeom prst="rect">
            <a:avLst/>
          </a:prstGeom>
        </p:spPr>
        <p:txBody>
          <a:bodyPr lIns="0" rIns="0" tIns="0" bIns="0">
            <a:normAutofit/>
          </a:bodyPr>
          <a:p>
            <a:pPr marL="432000" indent="-324000">
              <a:lnSpc>
                <a:spcPct val="80000"/>
              </a:lnSpc>
              <a:spcAft>
                <a:spcPts val="1956"/>
              </a:spcAft>
              <a:buClr>
                <a:srgbClr val="000000"/>
              </a:buClr>
              <a:buSzPct val="45000"/>
              <a:buFont typeface="Wingdings" charset="2"/>
              <a:buChar char=""/>
              <a:tabLst>
                <a:tab algn="l" pos="448920"/>
                <a:tab algn="l" pos="898200"/>
                <a:tab algn="l" pos="1347480"/>
                <a:tab algn="l" pos="1796760"/>
                <a:tab algn="l" pos="2246040"/>
                <a:tab algn="l" pos="2695320"/>
                <a:tab algn="l" pos="3144600"/>
                <a:tab algn="l" pos="3593520"/>
                <a:tab algn="l" pos="4042800"/>
                <a:tab algn="l" pos="4492080"/>
                <a:tab algn="l" pos="4941360"/>
                <a:tab algn="l" pos="5390640"/>
                <a:tab algn="l" pos="5839920"/>
                <a:tab algn="l" pos="6289200"/>
                <a:tab algn="l" pos="6738480"/>
                <a:tab algn="l" pos="7187760"/>
                <a:tab algn="l" pos="7637040"/>
                <a:tab algn="l" pos="8086320"/>
                <a:tab algn="l" pos="8535600"/>
                <a:tab algn="l" pos="8984880"/>
              </a:tabLst>
            </a:pPr>
            <a:r>
              <a:rPr b="0" lang="cs-CZ" sz="2400" spc="-1" strike="noStrike">
                <a:solidFill>
                  <a:srgbClr val="898989"/>
                </a:solidFill>
                <a:latin typeface="arial"/>
                <a:ea typeface="msgothic"/>
              </a:rPr>
              <a:t>Po kliknutí můžete upravovat styly textu v předloze.</a:t>
            </a:r>
            <a:endParaRPr b="0" lang="sk-SK" sz="24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164" name="Obrázek 5" descr=""/>
          <p:cNvPicPr/>
          <p:nvPr/>
        </p:nvPicPr>
        <p:blipFill>
          <a:blip r:embed="rId2"/>
          <a:srcRect l="0" t="17215" r="0" b="20692"/>
          <a:stretch/>
        </p:blipFill>
        <p:spPr>
          <a:xfrm>
            <a:off x="180000" y="6480000"/>
            <a:ext cx="5220000" cy="1079640"/>
          </a:xfrm>
          <a:prstGeom prst="rect">
            <a:avLst/>
          </a:prstGeom>
          <a:ln w="12600">
            <a:noFill/>
          </a:ln>
        </p:spPr>
      </p:pic>
      <p:pic>
        <p:nvPicPr>
          <p:cNvPr id="165" name="Obrázek 6" descr=""/>
          <p:cNvPicPr/>
          <p:nvPr/>
        </p:nvPicPr>
        <p:blipFill>
          <a:blip r:embed="rId3"/>
          <a:stretch/>
        </p:blipFill>
        <p:spPr>
          <a:xfrm>
            <a:off x="7560000" y="6300000"/>
            <a:ext cx="2545920" cy="1260000"/>
          </a:xfrm>
          <a:prstGeom prst="rect">
            <a:avLst/>
          </a:prstGeom>
          <a:ln w="12600">
            <a:noFill/>
          </a:ln>
        </p:spPr>
      </p:pic>
      <p:sp>
        <p:nvSpPr>
          <p:cNvPr id="166" name="PlaceHolder 2"/>
          <p:cNvSpPr>
            <a:spLocks noGrp="1"/>
          </p:cNvSpPr>
          <p:nvPr>
            <p:ph type="title"/>
          </p:nvPr>
        </p:nvSpPr>
        <p:spPr>
          <a:xfrm>
            <a:off x="540000" y="182520"/>
            <a:ext cx="9000000" cy="1257480"/>
          </a:xfrm>
          <a:prstGeom prst="rect">
            <a:avLst/>
          </a:prstGeom>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4400" spc="-1" strike="noStrike">
                <a:solidFill>
                  <a:srgbClr val="000000"/>
                </a:solidFill>
                <a:latin typeface="arial"/>
                <a:ea typeface="msgothic"/>
              </a:rPr>
              <a:t>Kliknutím lze upravit styl.</a:t>
            </a:r>
            <a:endParaRPr b="0" lang="sk-SK" sz="4400" spc="-1" strike="noStrike">
              <a:latin typeface="Arial"/>
            </a:endParaRPr>
          </a:p>
        </p:txBody>
      </p:sp>
      <p:sp>
        <p:nvSpPr>
          <p:cNvPr id="167" name="PlaceHolder 3"/>
          <p:cNvSpPr>
            <a:spLocks noGrp="1"/>
          </p:cNvSpPr>
          <p:nvPr>
            <p:ph type="title"/>
          </p:nvPr>
        </p:nvSpPr>
        <p:spPr>
          <a:xfrm>
            <a:off x="179280" y="1800360"/>
            <a:ext cx="4505400" cy="4761000"/>
          </a:xfrm>
          <a:prstGeom prst="rect">
            <a:avLst/>
          </a:prstGeom>
        </p:spPr>
        <p:txBody>
          <a:bodyPr lIns="0" rIns="0" tIns="0" bIns="0">
            <a:noAutofit/>
          </a:bodyPr>
          <a:p>
            <a:pPr marL="428400" indent="-32364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4400" spc="-1" strike="noStrike">
                <a:solidFill>
                  <a:srgbClr val="000000"/>
                </a:solidFill>
                <a:latin typeface="arial"/>
                <a:ea typeface="msgothic"/>
              </a:rPr>
              <a:t>Po kliknutí můžete upravovat styly textu v předloze.</a:t>
            </a:r>
            <a:br/>
            <a:r>
              <a:rPr b="0" lang="cs-CZ" sz="4000" spc="-1" strike="noStrike">
                <a:solidFill>
                  <a:srgbClr val="000000"/>
                </a:solidFill>
                <a:latin typeface="Arial"/>
                <a:ea typeface="msgothic"/>
              </a:rPr>
              <a:t>Druhá úroveň</a:t>
            </a:r>
            <a:br/>
            <a:r>
              <a:rPr b="0" lang="cs-CZ" sz="3600" spc="-1" strike="noStrike">
                <a:solidFill>
                  <a:srgbClr val="000000"/>
                </a:solidFill>
                <a:latin typeface="Arial"/>
                <a:ea typeface="msgothic"/>
              </a:rPr>
              <a:t>Třetí úroveň</a:t>
            </a:r>
            <a:br/>
            <a:r>
              <a:rPr b="0" lang="cs-CZ" sz="2000" spc="-1" strike="noStrike">
                <a:solidFill>
                  <a:srgbClr val="000000"/>
                </a:solidFill>
                <a:latin typeface="Times New Roman"/>
                <a:ea typeface="msgothic"/>
              </a:rPr>
              <a:t>Čtvrtá úroveň</a:t>
            </a:r>
            <a:br/>
            <a:r>
              <a:rPr b="0" lang="cs-CZ" sz="2000" spc="-1" strike="noStrike">
                <a:solidFill>
                  <a:srgbClr val="000000"/>
                </a:solidFill>
                <a:latin typeface="Times New Roman"/>
                <a:ea typeface="msgothic"/>
              </a:rPr>
              <a:t>Pátá úroveň</a:t>
            </a:r>
            <a:endParaRPr b="0" lang="sk-SK" sz="2000" spc="-1" strike="noStrike">
              <a:latin typeface="Arial"/>
            </a:endParaRPr>
          </a:p>
        </p:txBody>
      </p:sp>
      <p:sp>
        <p:nvSpPr>
          <p:cNvPr id="168" name="PlaceHolder 4"/>
          <p:cNvSpPr>
            <a:spLocks noGrp="1"/>
          </p:cNvSpPr>
          <p:nvPr>
            <p:ph type="title"/>
          </p:nvPr>
        </p:nvSpPr>
        <p:spPr>
          <a:xfrm>
            <a:off x="4836960" y="1800360"/>
            <a:ext cx="4505400" cy="4761000"/>
          </a:xfrm>
          <a:prstGeom prst="rect">
            <a:avLst/>
          </a:prstGeom>
        </p:spPr>
        <p:txBody>
          <a:bodyPr lIns="0" rIns="0" tIns="0" bIns="0">
            <a:noAutofit/>
          </a:bodyPr>
          <a:p>
            <a:pPr marL="428400" indent="-32364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4400" spc="-1" strike="noStrike">
                <a:solidFill>
                  <a:srgbClr val="000000"/>
                </a:solidFill>
                <a:latin typeface="arial"/>
                <a:ea typeface="msgothic"/>
              </a:rPr>
              <a:t>Po kliknutí můžete upravovat styly textu v předloze.</a:t>
            </a:r>
            <a:br/>
            <a:r>
              <a:rPr b="0" lang="cs-CZ" sz="4000" spc="-1" strike="noStrike">
                <a:solidFill>
                  <a:srgbClr val="000000"/>
                </a:solidFill>
                <a:latin typeface="Arial"/>
                <a:ea typeface="msgothic"/>
              </a:rPr>
              <a:t>Druhá úroveň</a:t>
            </a:r>
            <a:br/>
            <a:r>
              <a:rPr b="0" lang="cs-CZ" sz="3600" spc="-1" strike="noStrike">
                <a:solidFill>
                  <a:srgbClr val="000000"/>
                </a:solidFill>
                <a:latin typeface="Arial"/>
                <a:ea typeface="msgothic"/>
              </a:rPr>
              <a:t>Třetí úroveň</a:t>
            </a:r>
            <a:br/>
            <a:r>
              <a:rPr b="0" lang="cs-CZ" sz="2000" spc="-1" strike="noStrike">
                <a:solidFill>
                  <a:srgbClr val="000000"/>
                </a:solidFill>
                <a:latin typeface="Times New Roman"/>
                <a:ea typeface="msgothic"/>
              </a:rPr>
              <a:t>Čtvrtá úroveň</a:t>
            </a:r>
            <a:br/>
            <a:r>
              <a:rPr b="0" lang="cs-CZ" sz="2000" spc="-1" strike="noStrike">
                <a:solidFill>
                  <a:srgbClr val="000000"/>
                </a:solidFill>
                <a:latin typeface="Times New Roman"/>
                <a:ea typeface="msgothic"/>
              </a:rPr>
              <a:t>Pátá úroveň</a:t>
            </a:r>
            <a:endParaRPr b="0" lang="sk-SK"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206" name="Obrázek 7" descr=""/>
          <p:cNvPicPr/>
          <p:nvPr/>
        </p:nvPicPr>
        <p:blipFill>
          <a:blip r:embed="rId2"/>
          <a:srcRect l="0" t="17215" r="0" b="20692"/>
          <a:stretch/>
        </p:blipFill>
        <p:spPr>
          <a:xfrm>
            <a:off x="180000" y="6480000"/>
            <a:ext cx="5220000" cy="1079640"/>
          </a:xfrm>
          <a:prstGeom prst="rect">
            <a:avLst/>
          </a:prstGeom>
          <a:ln w="12600">
            <a:noFill/>
          </a:ln>
        </p:spPr>
      </p:pic>
      <p:pic>
        <p:nvPicPr>
          <p:cNvPr id="207" name="Obrázek 8" descr=""/>
          <p:cNvPicPr/>
          <p:nvPr/>
        </p:nvPicPr>
        <p:blipFill>
          <a:blip r:embed="rId3"/>
          <a:stretch/>
        </p:blipFill>
        <p:spPr>
          <a:xfrm>
            <a:off x="7560000" y="6300000"/>
            <a:ext cx="2545920" cy="1260000"/>
          </a:xfrm>
          <a:prstGeom prst="rect">
            <a:avLst/>
          </a:prstGeom>
          <a:ln w="12600">
            <a:noFill/>
          </a:ln>
        </p:spPr>
      </p:pic>
      <p:sp>
        <p:nvSpPr>
          <p:cNvPr id="208" name="PlaceHolder 2"/>
          <p:cNvSpPr>
            <a:spLocks noGrp="1"/>
          </p:cNvSpPr>
          <p:nvPr>
            <p:ph type="title"/>
          </p:nvPr>
        </p:nvSpPr>
        <p:spPr>
          <a:xfrm>
            <a:off x="693720" y="403200"/>
            <a:ext cx="8694720" cy="1460520"/>
          </a:xfrm>
          <a:prstGeom prst="rect">
            <a:avLst/>
          </a:prstGeom>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4400" spc="-1" strike="noStrike">
                <a:solidFill>
                  <a:srgbClr val="000000"/>
                </a:solidFill>
                <a:latin typeface="arial"/>
                <a:ea typeface="msgothic"/>
              </a:rPr>
              <a:t>Kliknutím lze upravit styl.</a:t>
            </a:r>
            <a:endParaRPr b="0" lang="sk-SK" sz="4400" spc="-1" strike="noStrike">
              <a:latin typeface="Arial"/>
            </a:endParaRPr>
          </a:p>
        </p:txBody>
      </p:sp>
      <p:sp>
        <p:nvSpPr>
          <p:cNvPr id="209" name="PlaceHolder 3"/>
          <p:cNvSpPr>
            <a:spLocks noGrp="1"/>
          </p:cNvSpPr>
          <p:nvPr>
            <p:ph type="body"/>
          </p:nvPr>
        </p:nvSpPr>
        <p:spPr>
          <a:xfrm>
            <a:off x="693720" y="1852560"/>
            <a:ext cx="4265640" cy="907920"/>
          </a:xfrm>
          <a:prstGeom prst="rect">
            <a:avLst/>
          </a:prstGeom>
        </p:spPr>
        <p:txBody>
          <a:bodyPr lIns="0" rIns="0" tIns="0" bIns="0" anchor="b">
            <a:normAutofit/>
          </a:bodyPr>
          <a:p>
            <a:pPr marL="432000" indent="-324000">
              <a:lnSpc>
                <a:spcPct val="80000"/>
              </a:lnSpc>
              <a:spcAft>
                <a:spcPts val="1956"/>
              </a:spcAft>
              <a:buClr>
                <a:srgbClr val="000000"/>
              </a:buClr>
              <a:buSzPct val="45000"/>
              <a:buFont typeface="Wingdings" charset="2"/>
              <a:buChar char=""/>
              <a:tabLst>
                <a:tab algn="l" pos="448920"/>
                <a:tab algn="l" pos="898200"/>
                <a:tab algn="l" pos="1347480"/>
                <a:tab algn="l" pos="1796760"/>
                <a:tab algn="l" pos="2246040"/>
                <a:tab algn="l" pos="2695320"/>
                <a:tab algn="l" pos="3144600"/>
                <a:tab algn="l" pos="3593520"/>
                <a:tab algn="l" pos="4042800"/>
                <a:tab algn="l" pos="4492080"/>
                <a:tab algn="l" pos="4941360"/>
                <a:tab algn="l" pos="5390640"/>
                <a:tab algn="l" pos="5839920"/>
                <a:tab algn="l" pos="6289200"/>
                <a:tab algn="l" pos="6738480"/>
                <a:tab algn="l" pos="7187760"/>
                <a:tab algn="l" pos="7637040"/>
                <a:tab algn="l" pos="8086320"/>
                <a:tab algn="l" pos="8535600"/>
                <a:tab algn="l" pos="8984880"/>
              </a:tabLst>
            </a:pPr>
            <a:r>
              <a:rPr b="1" lang="cs-CZ" sz="2400" spc="-1" strike="noStrike">
                <a:solidFill>
                  <a:srgbClr val="000000"/>
                </a:solidFill>
                <a:latin typeface="arial"/>
                <a:ea typeface="msgothic"/>
              </a:rPr>
              <a:t>Po kliknutí můžete upravovat styly textu v předloze.</a:t>
            </a:r>
            <a:endParaRPr b="0" lang="sk-SK" sz="2400" spc="-1" strike="noStrike">
              <a:latin typeface="Arial"/>
            </a:endParaRPr>
          </a:p>
        </p:txBody>
      </p:sp>
      <p:sp>
        <p:nvSpPr>
          <p:cNvPr id="210" name="PlaceHolder 4"/>
          <p:cNvSpPr>
            <a:spLocks noGrp="1"/>
          </p:cNvSpPr>
          <p:nvPr>
            <p:ph type="title"/>
          </p:nvPr>
        </p:nvSpPr>
        <p:spPr>
          <a:xfrm>
            <a:off x="693720" y="2760840"/>
            <a:ext cx="4265640" cy="4062240"/>
          </a:xfrm>
          <a:prstGeom prst="rect">
            <a:avLst/>
          </a:prstGeom>
        </p:spPr>
        <p:txBody>
          <a:bodyPr lIns="0" rIns="0" tIns="0" bIns="0">
            <a:noAutofit/>
          </a:bodyPr>
          <a:p>
            <a:pPr marL="428400" indent="-32364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4400" spc="-1" strike="noStrike">
                <a:solidFill>
                  <a:srgbClr val="000000"/>
                </a:solidFill>
                <a:latin typeface="arial"/>
                <a:ea typeface="msgothic"/>
              </a:rPr>
              <a:t>Po kliknutí můžete upravovat styly textu v předloze.</a:t>
            </a:r>
            <a:br/>
            <a:r>
              <a:rPr b="0" lang="cs-CZ" sz="4000" spc="-1" strike="noStrike">
                <a:solidFill>
                  <a:srgbClr val="000000"/>
                </a:solidFill>
                <a:latin typeface="Arial"/>
                <a:ea typeface="msgothic"/>
              </a:rPr>
              <a:t>Druhá úroveň</a:t>
            </a:r>
            <a:br/>
            <a:r>
              <a:rPr b="0" lang="cs-CZ" sz="3600" spc="-1" strike="noStrike">
                <a:solidFill>
                  <a:srgbClr val="000000"/>
                </a:solidFill>
                <a:latin typeface="Arial"/>
                <a:ea typeface="msgothic"/>
              </a:rPr>
              <a:t>Třetí úroveň</a:t>
            </a:r>
            <a:br/>
            <a:r>
              <a:rPr b="0" lang="cs-CZ" sz="2000" spc="-1" strike="noStrike">
                <a:solidFill>
                  <a:srgbClr val="000000"/>
                </a:solidFill>
                <a:latin typeface="Times New Roman"/>
                <a:ea typeface="msgothic"/>
              </a:rPr>
              <a:t>Čtvrtá úroveň</a:t>
            </a:r>
            <a:br/>
            <a:r>
              <a:rPr b="0" lang="cs-CZ" sz="2000" spc="-1" strike="noStrike">
                <a:solidFill>
                  <a:srgbClr val="000000"/>
                </a:solidFill>
                <a:latin typeface="Times New Roman"/>
                <a:ea typeface="msgothic"/>
              </a:rPr>
              <a:t>Pátá úroveň</a:t>
            </a:r>
            <a:endParaRPr b="0" lang="sk-SK" sz="2000" spc="-1" strike="noStrike">
              <a:latin typeface="Arial"/>
            </a:endParaRPr>
          </a:p>
        </p:txBody>
      </p:sp>
      <p:sp>
        <p:nvSpPr>
          <p:cNvPr id="211" name="PlaceHolder 5"/>
          <p:cNvSpPr>
            <a:spLocks noGrp="1"/>
          </p:cNvSpPr>
          <p:nvPr>
            <p:ph type="body"/>
          </p:nvPr>
        </p:nvSpPr>
        <p:spPr>
          <a:xfrm>
            <a:off x="5103720" y="1852560"/>
            <a:ext cx="4284720" cy="907920"/>
          </a:xfrm>
          <a:prstGeom prst="rect">
            <a:avLst/>
          </a:prstGeom>
        </p:spPr>
        <p:txBody>
          <a:bodyPr lIns="0" rIns="0" tIns="0" bIns="0" anchor="b">
            <a:normAutofit/>
          </a:bodyPr>
          <a:p>
            <a:pPr>
              <a:lnSpc>
                <a:spcPct val="80000"/>
              </a:lnSpc>
              <a:spcAft>
                <a:spcPts val="1956"/>
              </a:spcAft>
              <a:tabLst>
                <a:tab algn="l" pos="448920"/>
                <a:tab algn="l" pos="898200"/>
                <a:tab algn="l" pos="1347480"/>
                <a:tab algn="l" pos="1796760"/>
                <a:tab algn="l" pos="2246040"/>
                <a:tab algn="l" pos="2695320"/>
                <a:tab algn="l" pos="3144600"/>
                <a:tab algn="l" pos="3593520"/>
                <a:tab algn="l" pos="4042800"/>
                <a:tab algn="l" pos="4492080"/>
                <a:tab algn="l" pos="4941360"/>
                <a:tab algn="l" pos="5390640"/>
                <a:tab algn="l" pos="5839920"/>
                <a:tab algn="l" pos="6289200"/>
                <a:tab algn="l" pos="6738480"/>
                <a:tab algn="l" pos="7187760"/>
                <a:tab algn="l" pos="7637040"/>
                <a:tab algn="l" pos="8086320"/>
                <a:tab algn="l" pos="8535600"/>
                <a:tab algn="l" pos="8984880"/>
              </a:tabLst>
            </a:pPr>
            <a:r>
              <a:rPr b="1" lang="cs-CZ" sz="2400" spc="-1" strike="noStrike">
                <a:solidFill>
                  <a:srgbClr val="000000"/>
                </a:solidFill>
                <a:latin typeface="arial"/>
                <a:ea typeface="msgothic"/>
              </a:rPr>
              <a:t>Po kliknutí můžete upravovat styly textu v předloze.</a:t>
            </a:r>
            <a:endParaRPr b="0" lang="sk-SK" sz="2400" spc="-1" strike="noStrike">
              <a:latin typeface="Arial"/>
            </a:endParaRPr>
          </a:p>
        </p:txBody>
      </p:sp>
      <p:sp>
        <p:nvSpPr>
          <p:cNvPr id="212" name="PlaceHolder 6"/>
          <p:cNvSpPr>
            <a:spLocks noGrp="1"/>
          </p:cNvSpPr>
          <p:nvPr>
            <p:ph type="title"/>
          </p:nvPr>
        </p:nvSpPr>
        <p:spPr>
          <a:xfrm>
            <a:off x="5103720" y="2760840"/>
            <a:ext cx="4284720" cy="4062240"/>
          </a:xfrm>
          <a:prstGeom prst="rect">
            <a:avLst/>
          </a:prstGeom>
        </p:spPr>
        <p:txBody>
          <a:bodyPr lIns="0" rIns="0" tIns="0" bIns="0">
            <a:noAutofit/>
          </a:bodyPr>
          <a:p>
            <a:pPr marL="428400" indent="-32364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4400" spc="-1" strike="noStrike">
                <a:solidFill>
                  <a:srgbClr val="000000"/>
                </a:solidFill>
                <a:latin typeface="arial"/>
                <a:ea typeface="msgothic"/>
              </a:rPr>
              <a:t>Po kliknutí můžete upravovat styly textu v předloze.</a:t>
            </a:r>
            <a:br/>
            <a:r>
              <a:rPr b="0" lang="cs-CZ" sz="4000" spc="-1" strike="noStrike">
                <a:solidFill>
                  <a:srgbClr val="000000"/>
                </a:solidFill>
                <a:latin typeface="Arial"/>
                <a:ea typeface="msgothic"/>
              </a:rPr>
              <a:t>Druhá úroveň</a:t>
            </a:r>
            <a:br/>
            <a:r>
              <a:rPr b="0" lang="cs-CZ" sz="3600" spc="-1" strike="noStrike">
                <a:solidFill>
                  <a:srgbClr val="000000"/>
                </a:solidFill>
                <a:latin typeface="Arial"/>
                <a:ea typeface="msgothic"/>
              </a:rPr>
              <a:t>Třetí úroveň</a:t>
            </a:r>
            <a:br/>
            <a:r>
              <a:rPr b="0" lang="cs-CZ" sz="2000" spc="-1" strike="noStrike">
                <a:solidFill>
                  <a:srgbClr val="000000"/>
                </a:solidFill>
                <a:latin typeface="Times New Roman"/>
                <a:ea typeface="msgothic"/>
              </a:rPr>
              <a:t>Čtvrtá úroveň</a:t>
            </a:r>
            <a:br/>
            <a:r>
              <a:rPr b="0" lang="cs-CZ" sz="2000" spc="-1" strike="noStrike">
                <a:solidFill>
                  <a:srgbClr val="000000"/>
                </a:solidFill>
                <a:latin typeface="Times New Roman"/>
                <a:ea typeface="msgothic"/>
              </a:rPr>
              <a:t>Pátá úroveň</a:t>
            </a:r>
            <a:endParaRPr b="0" lang="sk-SK"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9"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250" name="Obrázek 3" descr=""/>
          <p:cNvPicPr/>
          <p:nvPr/>
        </p:nvPicPr>
        <p:blipFill>
          <a:blip r:embed="rId2"/>
          <a:srcRect l="0" t="17215" r="0" b="20692"/>
          <a:stretch/>
        </p:blipFill>
        <p:spPr>
          <a:xfrm>
            <a:off x="180000" y="6480000"/>
            <a:ext cx="5220000" cy="1079640"/>
          </a:xfrm>
          <a:prstGeom prst="rect">
            <a:avLst/>
          </a:prstGeom>
          <a:ln w="12600">
            <a:noFill/>
          </a:ln>
        </p:spPr>
      </p:pic>
      <p:pic>
        <p:nvPicPr>
          <p:cNvPr id="251" name="Obrázek 4" descr=""/>
          <p:cNvPicPr/>
          <p:nvPr/>
        </p:nvPicPr>
        <p:blipFill>
          <a:blip r:embed="rId3"/>
          <a:stretch/>
        </p:blipFill>
        <p:spPr>
          <a:xfrm>
            <a:off x="7560000" y="6300000"/>
            <a:ext cx="2545920" cy="1260000"/>
          </a:xfrm>
          <a:prstGeom prst="rect">
            <a:avLst/>
          </a:prstGeom>
          <a:ln w="12600">
            <a:noFill/>
          </a:ln>
        </p:spPr>
      </p:pic>
      <p:sp>
        <p:nvSpPr>
          <p:cNvPr id="252" name="PlaceHolder 2"/>
          <p:cNvSpPr>
            <a:spLocks noGrp="1"/>
          </p:cNvSpPr>
          <p:nvPr>
            <p:ph type="title"/>
          </p:nvPr>
        </p:nvSpPr>
        <p:spPr>
          <a:xfrm>
            <a:off x="540000" y="182520"/>
            <a:ext cx="9000000" cy="1257480"/>
          </a:xfrm>
          <a:prstGeom prst="rect">
            <a:avLst/>
          </a:prstGeom>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4400" spc="-1" strike="noStrike">
                <a:solidFill>
                  <a:srgbClr val="000000"/>
                </a:solidFill>
                <a:latin typeface="arial"/>
                <a:ea typeface="msgothic"/>
              </a:rPr>
              <a:t>Kliknutím lze upravit styl.</a:t>
            </a:r>
            <a:endParaRPr b="0" lang="sk-SK" sz="44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290" name="Obrázek 2" descr=""/>
          <p:cNvPicPr/>
          <p:nvPr/>
        </p:nvPicPr>
        <p:blipFill>
          <a:blip r:embed="rId2"/>
          <a:srcRect l="0" t="17215" r="0" b="20692"/>
          <a:stretch/>
        </p:blipFill>
        <p:spPr>
          <a:xfrm>
            <a:off x="180000" y="6480000"/>
            <a:ext cx="5220000" cy="1079640"/>
          </a:xfrm>
          <a:prstGeom prst="rect">
            <a:avLst/>
          </a:prstGeom>
          <a:ln w="12600">
            <a:noFill/>
          </a:ln>
        </p:spPr>
      </p:pic>
      <p:pic>
        <p:nvPicPr>
          <p:cNvPr id="291" name="Obrázek 3" descr=""/>
          <p:cNvPicPr/>
          <p:nvPr/>
        </p:nvPicPr>
        <p:blipFill>
          <a:blip r:embed="rId3"/>
          <a:stretch/>
        </p:blipFill>
        <p:spPr>
          <a:xfrm>
            <a:off x="7560000" y="6300000"/>
            <a:ext cx="2545920" cy="1260000"/>
          </a:xfrm>
          <a:prstGeom prst="rect">
            <a:avLst/>
          </a:prstGeom>
          <a:ln w="12600">
            <a:noFill/>
          </a:ln>
        </p:spPr>
      </p:pic>
      <p:sp>
        <p:nvSpPr>
          <p:cNvPr id="292" name="PlaceHolder 2"/>
          <p:cNvSpPr>
            <a:spLocks noGrp="1"/>
          </p:cNvSpPr>
          <p:nvPr>
            <p:ph type="title"/>
          </p:nvPr>
        </p:nvSpPr>
        <p:spPr>
          <a:xfrm>
            <a:off x="504000" y="301320"/>
            <a:ext cx="9072000" cy="1261800"/>
          </a:xfrm>
          <a:prstGeom prst="rect">
            <a:avLst/>
          </a:prstGeom>
        </p:spPr>
        <p:txBody>
          <a:bodyPr lIns="0" rIns="0" tIns="0" bIns="0" anchor="ctr">
            <a:noAutofit/>
          </a:bodyPr>
          <a:p>
            <a:pPr algn="ctr"/>
            <a:r>
              <a:rPr b="0" lang="sk-SK" sz="4400" spc="-1" strike="noStrike">
                <a:latin typeface="Arial"/>
              </a:rPr>
              <a:t>Click to edit the title text format</a:t>
            </a:r>
            <a:endParaRPr b="0" lang="sk-SK" sz="4400" spc="-1" strike="noStrike">
              <a:latin typeface="Arial"/>
            </a:endParaRPr>
          </a:p>
        </p:txBody>
      </p:sp>
      <p:sp>
        <p:nvSpPr>
          <p:cNvPr id="293" name="PlaceHolder 3"/>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sk-SK" sz="3200" spc="-1" strike="noStrike">
                <a:latin typeface="Arial"/>
              </a:rPr>
              <a:t>Click to edit the outline text format</a:t>
            </a:r>
            <a:endParaRPr b="0" lang="sk-SK" sz="3200" spc="-1" strike="noStrike">
              <a:latin typeface="Arial"/>
            </a:endParaRPr>
          </a:p>
          <a:p>
            <a:pPr lvl="1" marL="864000" indent="-324000">
              <a:spcBef>
                <a:spcPts val="1134"/>
              </a:spcBef>
              <a:buClr>
                <a:srgbClr val="000000"/>
              </a:buClr>
              <a:buSzPct val="75000"/>
              <a:buFont typeface="Symbol" charset="2"/>
              <a:buChar char=""/>
            </a:pPr>
            <a:r>
              <a:rPr b="0" lang="sk-SK" sz="2800" spc="-1" strike="noStrike">
                <a:latin typeface="Arial"/>
              </a:rPr>
              <a:t>Second Outline Level</a:t>
            </a:r>
            <a:endParaRPr b="0" lang="sk-SK" sz="2800" spc="-1" strike="noStrike">
              <a:latin typeface="Arial"/>
            </a:endParaRPr>
          </a:p>
          <a:p>
            <a:pPr lvl="2" marL="1296000" indent="-288000">
              <a:spcBef>
                <a:spcPts val="850"/>
              </a:spcBef>
              <a:buClr>
                <a:srgbClr val="000000"/>
              </a:buClr>
              <a:buSzPct val="45000"/>
              <a:buFont typeface="Wingdings" charset="2"/>
              <a:buChar char=""/>
            </a:pPr>
            <a:r>
              <a:rPr b="0" lang="sk-SK" sz="2400" spc="-1" strike="noStrike">
                <a:latin typeface="Arial"/>
              </a:rPr>
              <a:t>Third Outline Level</a:t>
            </a:r>
            <a:endParaRPr b="0" lang="sk-SK" sz="2400" spc="-1" strike="noStrike">
              <a:latin typeface="Arial"/>
            </a:endParaRPr>
          </a:p>
          <a:p>
            <a:pPr lvl="3" marL="1728000" indent="-216000">
              <a:spcBef>
                <a:spcPts val="567"/>
              </a:spcBef>
              <a:buClr>
                <a:srgbClr val="000000"/>
              </a:buClr>
              <a:buSzPct val="75000"/>
              <a:buFont typeface="Symbol" charset="2"/>
              <a:buChar char=""/>
            </a:pPr>
            <a:r>
              <a:rPr b="0" lang="sk-SK" sz="2000" spc="-1" strike="noStrike">
                <a:latin typeface="Arial"/>
              </a:rPr>
              <a:t>Fourth Outline Level</a:t>
            </a:r>
            <a:endParaRPr b="0" lang="sk-SK" sz="2000" spc="-1" strike="noStrike">
              <a:latin typeface="Arial"/>
            </a:endParaRPr>
          </a:p>
          <a:p>
            <a:pPr lvl="4" marL="2160000" indent="-216000">
              <a:spcBef>
                <a:spcPts val="283"/>
              </a:spcBef>
              <a:buClr>
                <a:srgbClr val="000000"/>
              </a:buClr>
              <a:buSzPct val="45000"/>
              <a:buFont typeface="Wingdings" charset="2"/>
              <a:buChar char=""/>
            </a:pPr>
            <a:r>
              <a:rPr b="0" lang="sk-SK" sz="2000" spc="-1" strike="noStrike">
                <a:latin typeface="Arial"/>
              </a:rPr>
              <a:t>Fifth Outline Level</a:t>
            </a:r>
            <a:endParaRPr b="0" lang="sk-SK" sz="2000" spc="-1" strike="noStrike">
              <a:latin typeface="Arial"/>
            </a:endParaRPr>
          </a:p>
          <a:p>
            <a:pPr lvl="5" marL="2592000" indent="-216000">
              <a:spcBef>
                <a:spcPts val="283"/>
              </a:spcBef>
              <a:buClr>
                <a:srgbClr val="000000"/>
              </a:buClr>
              <a:buSzPct val="45000"/>
              <a:buFont typeface="Wingdings" charset="2"/>
              <a:buChar char=""/>
            </a:pPr>
            <a:r>
              <a:rPr b="0" lang="sk-SK" sz="2000" spc="-1" strike="noStrike">
                <a:latin typeface="Arial"/>
              </a:rPr>
              <a:t>Sixth Outline Level</a:t>
            </a:r>
            <a:endParaRPr b="0" lang="sk-SK" sz="2000" spc="-1" strike="noStrike">
              <a:latin typeface="Arial"/>
            </a:endParaRPr>
          </a:p>
          <a:p>
            <a:pPr lvl="6" marL="3024000" indent="-216000">
              <a:spcBef>
                <a:spcPts val="283"/>
              </a:spcBef>
              <a:buClr>
                <a:srgbClr val="000000"/>
              </a:buClr>
              <a:buSzPct val="45000"/>
              <a:buFont typeface="Wingdings" charset="2"/>
              <a:buChar char=""/>
            </a:pPr>
            <a:r>
              <a:rPr b="0" lang="sk-SK" sz="2000" spc="-1" strike="noStrike">
                <a:latin typeface="Arial"/>
              </a:rPr>
              <a:t>Seventh Outline Level</a:t>
            </a:r>
            <a:endParaRPr b="0" lang="sk-SK"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 name="CustomShape 1"/>
          <p:cNvSpPr/>
          <p:nvPr/>
        </p:nvSpPr>
        <p:spPr>
          <a:xfrm>
            <a:off x="0" y="0"/>
            <a:ext cx="10080000" cy="1620000"/>
          </a:xfrm>
          <a:custGeom>
            <a:avLst/>
            <a:gdLst/>
            <a:ahLst/>
            <a:rect l="l" t="t" r="r" b="b"/>
            <a:pathLst>
              <a:path w="21600" h="21600">
                <a:moveTo>
                  <a:pt x="0" y="0"/>
                </a:moveTo>
                <a:lnTo>
                  <a:pt x="21600" y="0"/>
                </a:lnTo>
                <a:lnTo>
                  <a:pt x="21600" y="21600"/>
                </a:lnTo>
                <a:lnTo>
                  <a:pt x="0" y="21600"/>
                </a:lnTo>
                <a:lnTo>
                  <a:pt x="0" y="0"/>
                </a:lnTo>
                <a:close/>
              </a:path>
            </a:pathLst>
          </a:custGeom>
          <a:solidFill>
            <a:srgbClr val="c0c0c0"/>
          </a:solidFill>
          <a:ln w="0">
            <a:noFill/>
          </a:ln>
        </p:spPr>
        <p:style>
          <a:lnRef idx="0"/>
          <a:fillRef idx="0"/>
          <a:effectRef idx="0"/>
          <a:fontRef idx="minor"/>
        </p:style>
      </p:sp>
      <p:pic>
        <p:nvPicPr>
          <p:cNvPr id="331" name="Obrázek 5" descr=""/>
          <p:cNvPicPr/>
          <p:nvPr/>
        </p:nvPicPr>
        <p:blipFill>
          <a:blip r:embed="rId2"/>
          <a:srcRect l="0" t="17215" r="0" b="20692"/>
          <a:stretch/>
        </p:blipFill>
        <p:spPr>
          <a:xfrm>
            <a:off x="180000" y="6480000"/>
            <a:ext cx="5220000" cy="1079640"/>
          </a:xfrm>
          <a:prstGeom prst="rect">
            <a:avLst/>
          </a:prstGeom>
          <a:ln w="12600">
            <a:noFill/>
          </a:ln>
        </p:spPr>
      </p:pic>
      <p:pic>
        <p:nvPicPr>
          <p:cNvPr id="332" name="Obrázek 6" descr=""/>
          <p:cNvPicPr/>
          <p:nvPr/>
        </p:nvPicPr>
        <p:blipFill>
          <a:blip r:embed="rId3"/>
          <a:stretch/>
        </p:blipFill>
        <p:spPr>
          <a:xfrm>
            <a:off x="7560000" y="6300000"/>
            <a:ext cx="2545920" cy="1260000"/>
          </a:xfrm>
          <a:prstGeom prst="rect">
            <a:avLst/>
          </a:prstGeom>
          <a:ln w="12600">
            <a:noFill/>
          </a:ln>
        </p:spPr>
      </p:pic>
      <p:sp>
        <p:nvSpPr>
          <p:cNvPr id="333" name="PlaceHolder 2"/>
          <p:cNvSpPr>
            <a:spLocks noGrp="1"/>
          </p:cNvSpPr>
          <p:nvPr>
            <p:ph type="title"/>
          </p:nvPr>
        </p:nvSpPr>
        <p:spPr>
          <a:xfrm>
            <a:off x="693720" y="503280"/>
            <a:ext cx="3251160" cy="1765440"/>
          </a:xfrm>
          <a:prstGeom prst="rect">
            <a:avLst/>
          </a:prstGeom>
        </p:spPr>
        <p:txBody>
          <a:bodyPr lIns="0" rIns="0" tIns="0" bIns="0" anchor="b"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3200" spc="-1" strike="noStrike">
                <a:solidFill>
                  <a:srgbClr val="000000"/>
                </a:solidFill>
                <a:latin typeface="arial"/>
                <a:ea typeface="msgothic"/>
              </a:rPr>
              <a:t>Kliknutím lze upravit styl.</a:t>
            </a:r>
            <a:endParaRPr b="0" lang="sk-SK" sz="3200" spc="-1" strike="noStrike">
              <a:latin typeface="Arial"/>
            </a:endParaRPr>
          </a:p>
        </p:txBody>
      </p:sp>
      <p:sp>
        <p:nvSpPr>
          <p:cNvPr id="334" name="PlaceHolder 3"/>
          <p:cNvSpPr>
            <a:spLocks noGrp="1"/>
          </p:cNvSpPr>
          <p:nvPr>
            <p:ph type="title"/>
          </p:nvPr>
        </p:nvSpPr>
        <p:spPr>
          <a:xfrm>
            <a:off x="4286160" y="1089000"/>
            <a:ext cx="5102280" cy="5372280"/>
          </a:xfrm>
          <a:prstGeom prst="rect">
            <a:avLst/>
          </a:prstGeom>
        </p:spPr>
        <p:txBody>
          <a:bodyPr lIns="0" rIns="0" tIns="0" bIns="0">
            <a:noAutofit/>
          </a:bodyPr>
          <a:p>
            <a:pPr marL="428400" indent="-323640">
              <a:lnSpc>
                <a:spcPct val="80000"/>
              </a:lnSpc>
              <a:spcAft>
                <a:spcPts val="1956"/>
              </a:spcAft>
              <a:buClr>
                <a:srgbClr val="000000"/>
              </a:buClr>
              <a:buSzPct val="45000"/>
              <a:buFont typeface="Wingdings" charset="2"/>
              <a:buChar char=""/>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cs-CZ" sz="3200" spc="-1" strike="noStrike">
                <a:solidFill>
                  <a:srgbClr val="000000"/>
                </a:solidFill>
                <a:latin typeface="arial"/>
                <a:ea typeface="msgothic"/>
              </a:rPr>
              <a:t>Po kliknutí můžete upravovat styly textu v předloze.</a:t>
            </a:r>
            <a:br/>
            <a:r>
              <a:rPr b="0" lang="cs-CZ" sz="2800" spc="-1" strike="noStrike">
                <a:solidFill>
                  <a:srgbClr val="000000"/>
                </a:solidFill>
                <a:latin typeface="Arial"/>
                <a:ea typeface="msgothic"/>
              </a:rPr>
              <a:t>Druhá úroveň</a:t>
            </a:r>
            <a:br/>
            <a:r>
              <a:rPr b="0" lang="cs-CZ" sz="2400" spc="-1" strike="noStrike">
                <a:solidFill>
                  <a:srgbClr val="000000"/>
                </a:solidFill>
                <a:latin typeface="Arial"/>
                <a:ea typeface="msgothic"/>
              </a:rPr>
              <a:t>Třetí úroveň</a:t>
            </a:r>
            <a:br/>
            <a:r>
              <a:rPr b="0" lang="cs-CZ" sz="2000" spc="-1" strike="noStrike">
                <a:solidFill>
                  <a:srgbClr val="000000"/>
                </a:solidFill>
                <a:latin typeface="Times New Roman"/>
                <a:ea typeface="msgothic"/>
              </a:rPr>
              <a:t>Čtvrtá úroveň</a:t>
            </a:r>
            <a:br/>
            <a:r>
              <a:rPr b="0" lang="cs-CZ" sz="2000" spc="-1" strike="noStrike">
                <a:solidFill>
                  <a:srgbClr val="000000"/>
                </a:solidFill>
                <a:latin typeface="Times New Roman"/>
                <a:ea typeface="msgothic"/>
              </a:rPr>
              <a:t>Pátá úroveň</a:t>
            </a:r>
            <a:endParaRPr b="0" lang="sk-SK" sz="2000" spc="-1" strike="noStrike">
              <a:latin typeface="Arial"/>
            </a:endParaRPr>
          </a:p>
        </p:txBody>
      </p:sp>
      <p:sp>
        <p:nvSpPr>
          <p:cNvPr id="335" name="PlaceHolder 4"/>
          <p:cNvSpPr>
            <a:spLocks noGrp="1"/>
          </p:cNvSpPr>
          <p:nvPr>
            <p:ph type="body"/>
          </p:nvPr>
        </p:nvSpPr>
        <p:spPr>
          <a:xfrm>
            <a:off x="693720" y="2268360"/>
            <a:ext cx="3251160" cy="4200480"/>
          </a:xfrm>
          <a:prstGeom prst="rect">
            <a:avLst/>
          </a:prstGeom>
        </p:spPr>
        <p:txBody>
          <a:bodyPr lIns="0" rIns="0" tIns="0" bIns="0">
            <a:normAutofit/>
          </a:bodyPr>
          <a:p>
            <a:pPr marL="432000" indent="-324000">
              <a:lnSpc>
                <a:spcPct val="80000"/>
              </a:lnSpc>
              <a:spcAft>
                <a:spcPts val="1956"/>
              </a:spcAft>
              <a:buClr>
                <a:srgbClr val="000000"/>
              </a:buClr>
              <a:buSzPct val="45000"/>
              <a:buFont typeface="Wingdings" charset="2"/>
              <a:buChar char=""/>
              <a:tabLst>
                <a:tab algn="l" pos="448920"/>
                <a:tab algn="l" pos="898200"/>
                <a:tab algn="l" pos="1347480"/>
                <a:tab algn="l" pos="1796760"/>
                <a:tab algn="l" pos="2246040"/>
                <a:tab algn="l" pos="2695320"/>
                <a:tab algn="l" pos="3144600"/>
                <a:tab algn="l" pos="3593520"/>
                <a:tab algn="l" pos="4042800"/>
                <a:tab algn="l" pos="4492080"/>
                <a:tab algn="l" pos="4941360"/>
                <a:tab algn="l" pos="5390640"/>
                <a:tab algn="l" pos="5839920"/>
                <a:tab algn="l" pos="6289200"/>
                <a:tab algn="l" pos="6738480"/>
                <a:tab algn="l" pos="7187760"/>
                <a:tab algn="l" pos="7637040"/>
                <a:tab algn="l" pos="8086320"/>
                <a:tab algn="l" pos="8535600"/>
                <a:tab algn="l" pos="8984880"/>
              </a:tabLst>
            </a:pPr>
            <a:r>
              <a:rPr b="0" lang="cs-CZ" sz="1600" spc="-1" strike="noStrike">
                <a:solidFill>
                  <a:srgbClr val="000000"/>
                </a:solidFill>
                <a:latin typeface="arial"/>
                <a:ea typeface="msgothic"/>
              </a:rPr>
              <a:t>Po kliknutí můžete upravovat styly textu v předloze.</a:t>
            </a:r>
            <a:endParaRPr b="0" lang="sk-SK" sz="16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hyperlink" Target="https://www.iz.sk/sk/projekty/inkluzivny-rast/konferencia-september-2020" TargetMode="External"/><Relationship Id="rId2" Type="http://schemas.openxmlformats.org/officeDocument/2006/relationships/slideLayout" Target="../slideLayouts/slideLayout85.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8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12.xml.rels><?xml version="1.0" encoding="UTF-8"?>
<Relationships xmlns="http://schemas.openxmlformats.org/package/2006/relationships"><Relationship Id="rId1" Type="http://schemas.openxmlformats.org/officeDocument/2006/relationships/hyperlink" Target="https://www.iz.sk/sk/projekty/starnutie-populacie" TargetMode="External"/><Relationship Id="rId2" Type="http://schemas.openxmlformats.org/officeDocument/2006/relationships/slideLayout" Target="../slideLayouts/slideLayout3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85.xml"/>
</Relationships>
</file>

<file path=ppt/slides/_rels/slide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85.xml"/>
</Relationships>
</file>

<file path=ppt/slides/_rels/slide5.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85.xml"/>
</Relationships>
</file>

<file path=ppt/slides/_rels/slide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85.xml"/>
</Relationships>
</file>

<file path=ppt/slides/_rels/slide7.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85.xml"/>
</Relationships>
</file>

<file path=ppt/slides/_rels/slide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85.xml"/>
</Relationships>
</file>

<file path=ppt/slides/_rels/slide9.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8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2" name="CustomShape 1"/>
          <p:cNvSpPr/>
          <p:nvPr/>
        </p:nvSpPr>
        <p:spPr>
          <a:xfrm>
            <a:off x="0" y="2292480"/>
            <a:ext cx="10080720" cy="3647520"/>
          </a:xfrm>
          <a:custGeom>
            <a:avLst/>
            <a:gdLst/>
            <a:ahLst/>
            <a:rect l="l" t="t" r="r" b="b"/>
            <a:pathLst>
              <a:path w="59693" h="21600">
                <a:moveTo>
                  <a:pt x="11" y="0"/>
                </a:moveTo>
                <a:lnTo>
                  <a:pt x="0" y="21589"/>
                </a:lnTo>
                <a:lnTo>
                  <a:pt x="59682" y="21600"/>
                </a:lnTo>
                <a:lnTo>
                  <a:pt x="59693" y="11"/>
                </a:lnTo>
                <a:close/>
              </a:path>
            </a:pathLst>
          </a:custGeom>
          <a:solidFill>
            <a:srgbClr val="b3b3b3"/>
          </a:solidFill>
          <a:ln w="0">
            <a:noFill/>
          </a:ln>
        </p:spPr>
        <p:style>
          <a:lnRef idx="0"/>
          <a:fillRef idx="0"/>
          <a:effectRef idx="0"/>
          <a:fontRef idx="minor"/>
        </p:style>
      </p:sp>
      <p:sp>
        <p:nvSpPr>
          <p:cNvPr id="503" name="TextShape 2"/>
          <p:cNvSpPr txBox="1"/>
          <p:nvPr/>
        </p:nvSpPr>
        <p:spPr>
          <a:xfrm>
            <a:off x="540000" y="182520"/>
            <a:ext cx="9000000" cy="1257480"/>
          </a:xfrm>
          <a:prstGeom prst="rect">
            <a:avLst/>
          </a:prstGeom>
          <a:noFill/>
          <a:ln w="12600">
            <a:noFill/>
          </a:ln>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sk-SK" sz="4400" spc="-1" strike="noStrike">
                <a:solidFill>
                  <a:srgbClr val="000000"/>
                </a:solidFill>
                <a:latin typeface="arial"/>
                <a:ea typeface="msgothic"/>
              </a:rPr>
              <a:t>Inštitút zamestnanosti</a:t>
            </a:r>
            <a:endParaRPr b="0" lang="sk-SK" sz="4400" spc="-1" strike="noStrike">
              <a:latin typeface="Arial"/>
            </a:endParaRPr>
          </a:p>
        </p:txBody>
      </p:sp>
      <p:sp>
        <p:nvSpPr>
          <p:cNvPr id="504" name="TextShape 3"/>
          <p:cNvSpPr txBox="1"/>
          <p:nvPr/>
        </p:nvSpPr>
        <p:spPr>
          <a:xfrm>
            <a:off x="152280" y="4721040"/>
            <a:ext cx="9787320" cy="1938960"/>
          </a:xfrm>
          <a:prstGeom prst="rect">
            <a:avLst/>
          </a:prstGeom>
          <a:noFill/>
          <a:ln w="0">
            <a:noFill/>
          </a:ln>
        </p:spPr>
        <p:txBody>
          <a:bodyPr lIns="90000" rIns="90000" tIns="45000" bIns="45000">
            <a:noAutofit/>
          </a:bodyPr>
          <a:p>
            <a:pPr algn="just">
              <a:lnSpc>
                <a:spcPct val="100000"/>
              </a:lnSpc>
              <a:spcBef>
                <a:spcPts val="1191"/>
              </a:spcBef>
              <a:spcAft>
                <a:spcPts val="595"/>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2200" spc="-1" strike="noStrike">
                <a:solidFill>
                  <a:srgbClr val="000000"/>
                </a:solidFill>
                <a:latin typeface="Times New Roman"/>
                <a:ea typeface="msmincho"/>
              </a:rPr>
              <a:t>Táto prezentácia je súčasťou projektu Politiky zamestnanosti realizovaného Inštitútom zamestnanosti. Tento projekt je podporený z Európskeho sociálneho fondu v rámci OP EVS.</a:t>
            </a:r>
            <a:endParaRPr b="0" lang="sk-SK" sz="2200" spc="-1" strike="noStrike">
              <a:latin typeface="Arial"/>
            </a:endParaRPr>
          </a:p>
          <a:p>
            <a:pPr algn="just">
              <a:lnSpc>
                <a:spcPct val="100000"/>
              </a:lnSpc>
              <a:spcBef>
                <a:spcPts val="1191"/>
              </a:spcBef>
              <a:spcAft>
                <a:spcPts val="595"/>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2200" spc="-1" strike="noStrike">
                <a:solidFill>
                  <a:srgbClr val="000000"/>
                </a:solidFill>
                <a:latin typeface="Times New Roman"/>
                <a:ea typeface="msmincho"/>
              </a:rPr>
              <a:t>21. 9. 2020, Krompachy</a:t>
            </a:r>
            <a:endParaRPr b="0" lang="sk-SK" sz="2200" spc="-1" strike="noStrike">
              <a:latin typeface="Arial"/>
            </a:endParaRPr>
          </a:p>
          <a:p>
            <a:pPr algn="just">
              <a:lnSpc>
                <a:spcPct val="100000"/>
              </a:lnSpc>
              <a:spcBef>
                <a:spcPts val="1191"/>
              </a:spcBef>
              <a:spcAft>
                <a:spcPts val="595"/>
              </a:spcAft>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2200" spc="-1" strike="noStrike">
                <a:solidFill>
                  <a:srgbClr val="000000"/>
                </a:solidFill>
                <a:latin typeface="Times New Roman"/>
                <a:ea typeface="msmincho"/>
                <a:hlinkClick r:id="rId1"/>
              </a:rPr>
              <a:t>https://www.iz.sk/sk/projekty/inkluzivny-rast/konferencia-september-2020</a:t>
            </a:r>
            <a:r>
              <a:rPr b="0" lang="en-US" sz="2200" spc="-1" strike="noStrike">
                <a:solidFill>
                  <a:srgbClr val="000000"/>
                </a:solidFill>
                <a:latin typeface="Times New Roman"/>
                <a:ea typeface="msmincho"/>
              </a:rPr>
              <a:t> </a:t>
            </a:r>
            <a:endParaRPr b="0" lang="sk-SK" sz="2200" spc="-1" strike="noStrike">
              <a:latin typeface="Arial"/>
            </a:endParaRPr>
          </a:p>
        </p:txBody>
      </p:sp>
      <p:sp>
        <p:nvSpPr>
          <p:cNvPr id="505" name="CustomShape 4"/>
          <p:cNvSpPr/>
          <p:nvPr/>
        </p:nvSpPr>
        <p:spPr>
          <a:xfrm>
            <a:off x="491040" y="3977280"/>
            <a:ext cx="3423600" cy="579240"/>
          </a:xfrm>
          <a:custGeom>
            <a:avLst/>
            <a:gdLst/>
            <a:ahLst/>
            <a:rect l="l" t="t" r="r" b="b"/>
            <a:pathLst>
              <a:path w="21600" h="21600">
                <a:moveTo>
                  <a:pt x="0" y="0"/>
                </a:moveTo>
                <a:lnTo>
                  <a:pt x="21600" y="0"/>
                </a:lnTo>
                <a:lnTo>
                  <a:pt x="21600" y="21600"/>
                </a:lnTo>
                <a:lnTo>
                  <a:pt x="0" y="21600"/>
                </a:lnTo>
                <a:close/>
              </a:path>
            </a:pathLst>
          </a:custGeom>
          <a:noFill/>
          <a:ln w="0">
            <a:noFill/>
          </a:ln>
        </p:spPr>
        <p:style>
          <a:lnRef idx="0"/>
          <a:fillRef idx="0"/>
          <a:effectRef idx="0"/>
          <a:fontRef idx="minor"/>
        </p:style>
        <p:txBody>
          <a:bodyPr>
            <a:spAutoFit/>
          </a:bodyPr>
          <a:p>
            <a:pPr>
              <a:lnSpc>
                <a:spcPct val="100000"/>
              </a:lnSpc>
            </a:pPr>
            <a:r>
              <a:rPr b="0" lang="sk-SK" sz="3200" spc="-1" strike="noStrike">
                <a:solidFill>
                  <a:srgbClr val="000000"/>
                </a:solidFill>
                <a:latin typeface="Calibri"/>
              </a:rPr>
              <a:t>Michal Kolník</a:t>
            </a:r>
            <a:endParaRPr b="0" lang="sk-SK" sz="3200" spc="-1" strike="noStrike">
              <a:latin typeface="Arial"/>
            </a:endParaRPr>
          </a:p>
        </p:txBody>
      </p:sp>
      <p:sp>
        <p:nvSpPr>
          <p:cNvPr id="506" name="CustomShape 5"/>
          <p:cNvSpPr/>
          <p:nvPr/>
        </p:nvSpPr>
        <p:spPr>
          <a:xfrm>
            <a:off x="491040" y="2416320"/>
            <a:ext cx="9448920" cy="1432440"/>
          </a:xfrm>
          <a:custGeom>
            <a:avLst/>
            <a:gdLst/>
            <a:ahLst/>
            <a:rect l="l" t="t" r="r" b="b"/>
            <a:pathLst>
              <a:path w="21600" h="21600">
                <a:moveTo>
                  <a:pt x="0" y="0"/>
                </a:moveTo>
                <a:lnTo>
                  <a:pt x="21600" y="0"/>
                </a:lnTo>
                <a:lnTo>
                  <a:pt x="21600" y="21600"/>
                </a:lnTo>
                <a:lnTo>
                  <a:pt x="0" y="21600"/>
                </a:lnTo>
                <a:close/>
              </a:path>
            </a:pathLst>
          </a:custGeom>
          <a:noFill/>
          <a:ln w="0">
            <a:noFill/>
          </a:ln>
        </p:spPr>
        <p:style>
          <a:lnRef idx="0"/>
          <a:fillRef idx="0"/>
          <a:effectRef idx="0"/>
          <a:fontRef idx="minor"/>
        </p:style>
        <p:txBody>
          <a:bodyPr>
            <a:spAutoFit/>
          </a:bodyPr>
          <a:p>
            <a:pPr>
              <a:lnSpc>
                <a:spcPct val="100000"/>
              </a:lnSpc>
            </a:pPr>
            <a:r>
              <a:rPr b="0" lang="sk-SK" sz="4400" spc="-1" strike="noStrike">
                <a:solidFill>
                  <a:srgbClr val="000000"/>
                </a:solidFill>
                <a:latin typeface="Calibri"/>
              </a:rPr>
              <a:t>Regulácia študentov všeobecného lekárstva v anglickom jazyku</a:t>
            </a:r>
            <a:endParaRPr b="0" lang="sk-SK" sz="4400" spc="-1" strike="noStrike">
              <a:latin typeface="Arial"/>
            </a:endParaRPr>
          </a:p>
        </p:txBody>
      </p:sp>
    </p:spTree>
  </p:cSld>
  <mc:AlternateContent>
    <mc:Choice Requires="p14">
      <p:transition spd="slow" p14:dur="3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20" name="" descr=""/>
          <p:cNvPicPr/>
          <p:nvPr/>
        </p:nvPicPr>
        <p:blipFill>
          <a:blip r:embed="rId1"/>
          <a:stretch/>
        </p:blipFill>
        <p:spPr>
          <a:xfrm>
            <a:off x="179640" y="2086200"/>
            <a:ext cx="9901080" cy="3897720"/>
          </a:xfrm>
          <a:prstGeom prst="rect">
            <a:avLst/>
          </a:prstGeom>
          <a:ln w="0">
            <a:noFill/>
          </a:ln>
        </p:spPr>
      </p:pic>
    </p:spTree>
  </p:cSld>
  <mc:AlternateContent>
    <mc:Choice Requires="p14">
      <p:transition spd="slow" p14:dur="3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1" name="TextShape 1"/>
          <p:cNvSpPr txBox="1"/>
          <p:nvPr/>
        </p:nvSpPr>
        <p:spPr>
          <a:xfrm>
            <a:off x="540000" y="182520"/>
            <a:ext cx="9000000" cy="1257480"/>
          </a:xfrm>
          <a:prstGeom prst="rect">
            <a:avLst/>
          </a:prstGeom>
          <a:noFill/>
          <a:ln w="12600">
            <a:noFill/>
          </a:ln>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sk-SK" sz="4400" spc="-1" strike="noStrike">
                <a:solidFill>
                  <a:srgbClr val="000000"/>
                </a:solidFill>
                <a:latin typeface="arial"/>
                <a:ea typeface="msgothic"/>
              </a:rPr>
              <a:t>Odporúčania</a:t>
            </a:r>
            <a:endParaRPr b="0" lang="sk-SK" sz="4400" spc="-1" strike="noStrike">
              <a:latin typeface="Arial"/>
            </a:endParaRPr>
          </a:p>
        </p:txBody>
      </p:sp>
      <p:sp>
        <p:nvSpPr>
          <p:cNvPr id="522" name="TextShape 2"/>
          <p:cNvSpPr txBox="1"/>
          <p:nvPr/>
        </p:nvSpPr>
        <p:spPr>
          <a:xfrm>
            <a:off x="194040" y="2071080"/>
            <a:ext cx="9692280" cy="4761360"/>
          </a:xfrm>
          <a:prstGeom prst="rect">
            <a:avLst/>
          </a:prstGeom>
          <a:noFill/>
          <a:ln w="12600">
            <a:noFill/>
          </a:ln>
        </p:spPr>
        <p:txBody>
          <a:bodyPr lIns="0" rIns="0" tIns="0" bIns="0">
            <a:normAutofit/>
          </a:bodyPr>
          <a:p>
            <a:pPr algn="just">
              <a:lnSpc>
                <a:spcPct val="100000"/>
              </a:lnSpc>
              <a:spcAft>
                <a:spcPts val="1956"/>
              </a:spcAft>
              <a:tabLst>
                <a:tab algn="l" pos="20520"/>
                <a:tab algn="l" pos="469800"/>
                <a:tab algn="l" pos="919080"/>
                <a:tab algn="l" pos="1368360"/>
                <a:tab algn="l" pos="1817640"/>
                <a:tab algn="l" pos="2266920"/>
                <a:tab algn="l" pos="2716200"/>
                <a:tab algn="l" pos="3165120"/>
                <a:tab algn="l" pos="3614400"/>
                <a:tab algn="l" pos="4063680"/>
                <a:tab algn="l" pos="4512960"/>
                <a:tab algn="l" pos="4962240"/>
                <a:tab algn="l" pos="5411520"/>
                <a:tab algn="l" pos="5860800"/>
                <a:tab algn="l" pos="6310080"/>
                <a:tab algn="l" pos="6759360"/>
                <a:tab algn="l" pos="7208640"/>
                <a:tab algn="l" pos="7657920"/>
                <a:tab algn="l" pos="8107200"/>
                <a:tab algn="l" pos="8556480"/>
              </a:tabLst>
            </a:pPr>
            <a:r>
              <a:rPr b="0" lang="sk-SK" sz="2000" spc="-1" strike="noStrike">
                <a:solidFill>
                  <a:srgbClr val="000000"/>
                </a:solidFill>
                <a:latin typeface="arial"/>
                <a:ea typeface="msgothic"/>
              </a:rPr>
              <a:t>Z povahy vyššie uvedených dát Inštitút zamestnanosti odporúča znížiť počet študentov iného štátneho občianstva v študijnom odbore všeobecné lekárstvo formou zrušenia alebo obmedzenia možnosti štúdia predmetného odboru v anglickom jazyku, nakoľko absolventi s iným štátnym občianstvom ďalej nevykonávajú lekársku prax na Slovensku, ale vracajú sa do rodných krajín. Takýchto absolventov iného štátneho občianstva bolo v roku 2019 konkrétne 330, pričom domácich absolventov 545, čo predstavuje približne jednu tretinu všetkých absolventov. Takéto čísla sú pre slovenský trh práce so zdravotníckym personálom vzhľadom na demografiu populácie alarmujúce. Slovenská republika musí navyšovať počet lekárov na vlastnom pracovnom trhu, nemôže si dovoliť vychovávať lekárov iným krajinám Európskej únie.</a:t>
            </a:r>
            <a:endParaRPr b="0" lang="sk-SK" sz="2000" spc="-1" strike="noStrike">
              <a:latin typeface="Arial"/>
            </a:endParaRPr>
          </a:p>
        </p:txBody>
      </p:sp>
    </p:spTree>
  </p:cSld>
  <mc:AlternateContent>
    <mc:Choice Requires="p14">
      <p:transition spd="slow" p14:dur="3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3" name="TextShape 1"/>
          <p:cNvSpPr txBox="1"/>
          <p:nvPr/>
        </p:nvSpPr>
        <p:spPr>
          <a:xfrm>
            <a:off x="687240" y="1884240"/>
            <a:ext cx="8694720" cy="3144960"/>
          </a:xfrm>
          <a:prstGeom prst="rect">
            <a:avLst/>
          </a:prstGeom>
          <a:noFill/>
          <a:ln w="12600">
            <a:noFill/>
          </a:ln>
        </p:spPr>
        <p:txBody>
          <a:bodyPr lIns="0" rIns="0" tIns="0" bIns="0" anchor="b"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cs-CZ" sz="6000" spc="-1" strike="noStrike">
                <a:solidFill>
                  <a:srgbClr val="000000"/>
                </a:solidFill>
                <a:latin typeface="arial"/>
                <a:ea typeface="msgothic"/>
              </a:rPr>
              <a:t>Ďakujem za pozornosť</a:t>
            </a:r>
            <a:r>
              <a:rPr b="0" lang="en-GB" sz="6000" spc="-1" strike="noStrike">
                <a:solidFill>
                  <a:srgbClr val="000000"/>
                </a:solidFill>
                <a:latin typeface="arial"/>
                <a:ea typeface="msgothic"/>
              </a:rPr>
              <a:t>!</a:t>
            </a:r>
            <a:br/>
            <a:br/>
            <a:r>
              <a:rPr b="0" lang="en-GB" sz="2600" spc="-1" strike="noStrike">
                <a:solidFill>
                  <a:srgbClr val="000000"/>
                </a:solidFill>
                <a:latin typeface="arial"/>
                <a:ea typeface="msgothic"/>
                <a:hlinkClick r:id="rId1"/>
              </a:rPr>
              <a:t>https://www.iz.sk/sk/projekty/starnutie-populacie</a:t>
            </a:r>
            <a:endParaRPr b="0" lang="sk-SK" sz="2600" spc="-1" strike="noStrike">
              <a:latin typeface="Arial"/>
            </a:endParaRPr>
          </a:p>
        </p:txBody>
      </p:sp>
    </p:spTree>
  </p:cSld>
  <mc:AlternateContent>
    <mc:Choice Requires="p14">
      <p:transition spd="slow" p14:dur="3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7" name="TextShape 1"/>
          <p:cNvSpPr txBox="1"/>
          <p:nvPr/>
        </p:nvSpPr>
        <p:spPr>
          <a:xfrm>
            <a:off x="540000" y="182520"/>
            <a:ext cx="9000000" cy="1257480"/>
          </a:xfrm>
          <a:prstGeom prst="rect">
            <a:avLst/>
          </a:prstGeom>
          <a:noFill/>
          <a:ln w="12600">
            <a:noFill/>
          </a:ln>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sk-SK" sz="4400" spc="-1" strike="noStrike">
                <a:solidFill>
                  <a:srgbClr val="000000"/>
                </a:solidFill>
                <a:latin typeface="arial"/>
                <a:ea typeface="msgothic"/>
              </a:rPr>
              <a:t>Obsah</a:t>
            </a:r>
            <a:endParaRPr b="0" lang="sk-SK" sz="4400" spc="-1" strike="noStrike">
              <a:latin typeface="Arial"/>
            </a:endParaRPr>
          </a:p>
        </p:txBody>
      </p:sp>
      <p:sp>
        <p:nvSpPr>
          <p:cNvPr id="508" name="TextShape 2"/>
          <p:cNvSpPr txBox="1"/>
          <p:nvPr/>
        </p:nvSpPr>
        <p:spPr>
          <a:xfrm>
            <a:off x="269640" y="2088000"/>
            <a:ext cx="9540720" cy="2837880"/>
          </a:xfrm>
          <a:prstGeom prst="rect">
            <a:avLst/>
          </a:prstGeom>
          <a:noFill/>
          <a:ln w="12600">
            <a:noFill/>
          </a:ln>
        </p:spPr>
        <p:txBody>
          <a:bodyPr lIns="0" rIns="0" tIns="0" bIns="0">
            <a:normAutofit/>
          </a:bodyPr>
          <a:p>
            <a:pPr marL="514440" indent="-514440">
              <a:lnSpc>
                <a:spcPct val="80000"/>
              </a:lnSpc>
              <a:spcAft>
                <a:spcPts val="1956"/>
              </a:spcAft>
              <a:buClr>
                <a:srgbClr val="000000"/>
              </a:buClr>
              <a:buSzPct val="90000"/>
              <a:buFont typeface="StarSymbol"/>
              <a:buAutoNum type="arabicPeriod"/>
              <a:tabLst>
                <a:tab algn="l" pos="-493920"/>
                <a:tab algn="l" pos="-44640"/>
                <a:tab algn="l" pos="404640"/>
                <a:tab algn="l" pos="853920"/>
                <a:tab algn="l" pos="1303200"/>
                <a:tab algn="l" pos="1752480"/>
                <a:tab algn="l" pos="2201760"/>
                <a:tab algn="l" pos="2650680"/>
                <a:tab algn="l" pos="3099960"/>
                <a:tab algn="l" pos="3549240"/>
                <a:tab algn="l" pos="3998520"/>
                <a:tab algn="l" pos="4447800"/>
                <a:tab algn="l" pos="4897080"/>
                <a:tab algn="l" pos="5346360"/>
                <a:tab algn="l" pos="5795640"/>
                <a:tab algn="l" pos="6244920"/>
                <a:tab algn="l" pos="6694200"/>
                <a:tab algn="l" pos="7143480"/>
                <a:tab algn="l" pos="7592760"/>
                <a:tab algn="l" pos="8042040"/>
              </a:tabLst>
            </a:pPr>
            <a:r>
              <a:rPr b="0" lang="sk-SK" sz="2800" spc="-1" strike="noStrike">
                <a:solidFill>
                  <a:srgbClr val="000000"/>
                </a:solidFill>
                <a:latin typeface="arial"/>
                <a:ea typeface="msgothic"/>
              </a:rPr>
              <a:t>Úvod do problematiky a demografia.</a:t>
            </a:r>
            <a:endParaRPr b="0" lang="sk-SK" sz="2800" spc="-1" strike="noStrike">
              <a:latin typeface="Arial"/>
            </a:endParaRPr>
          </a:p>
          <a:p>
            <a:pPr marL="514440" indent="-514440">
              <a:lnSpc>
                <a:spcPct val="80000"/>
              </a:lnSpc>
              <a:spcAft>
                <a:spcPts val="1956"/>
              </a:spcAft>
              <a:buClr>
                <a:srgbClr val="000000"/>
              </a:buClr>
              <a:buSzPct val="90000"/>
              <a:buFont typeface="StarSymbol"/>
              <a:buAutoNum type="arabicPeriod"/>
              <a:tabLst>
                <a:tab algn="l" pos="-493920"/>
                <a:tab algn="l" pos="-44640"/>
                <a:tab algn="l" pos="404640"/>
                <a:tab algn="l" pos="853920"/>
                <a:tab algn="l" pos="1303200"/>
                <a:tab algn="l" pos="1752480"/>
                <a:tab algn="l" pos="2201760"/>
                <a:tab algn="l" pos="2650680"/>
                <a:tab algn="l" pos="3099960"/>
                <a:tab algn="l" pos="3549240"/>
                <a:tab algn="l" pos="3998520"/>
                <a:tab algn="l" pos="4447800"/>
                <a:tab algn="l" pos="4897080"/>
                <a:tab algn="l" pos="5346360"/>
                <a:tab algn="l" pos="5795640"/>
                <a:tab algn="l" pos="6244920"/>
                <a:tab algn="l" pos="6694200"/>
                <a:tab algn="l" pos="7143480"/>
                <a:tab algn="l" pos="7592760"/>
                <a:tab algn="l" pos="8042040"/>
              </a:tabLst>
            </a:pPr>
            <a:r>
              <a:rPr b="0" lang="sk-SK" sz="2800" spc="-1" strike="noStrike">
                <a:solidFill>
                  <a:srgbClr val="000000"/>
                </a:solidFill>
                <a:latin typeface="arial"/>
                <a:ea typeface="msgothic"/>
              </a:rPr>
              <a:t>Študenti a absolventi všeobecného a zubného lekárstva v slovenskom jazyku.</a:t>
            </a:r>
            <a:endParaRPr b="0" lang="sk-SK" sz="2800" spc="-1" strike="noStrike">
              <a:latin typeface="Arial"/>
            </a:endParaRPr>
          </a:p>
          <a:p>
            <a:pPr marL="514440" indent="-514440">
              <a:lnSpc>
                <a:spcPct val="80000"/>
              </a:lnSpc>
              <a:spcAft>
                <a:spcPts val="1956"/>
              </a:spcAft>
              <a:buClr>
                <a:srgbClr val="000000"/>
              </a:buClr>
              <a:buSzPct val="90000"/>
              <a:buFont typeface="StarSymbol"/>
              <a:buAutoNum type="arabicPeriod"/>
              <a:tabLst>
                <a:tab algn="l" pos="-493920"/>
                <a:tab algn="l" pos="-44640"/>
                <a:tab algn="l" pos="404640"/>
                <a:tab algn="l" pos="853920"/>
                <a:tab algn="l" pos="1303200"/>
                <a:tab algn="l" pos="1752480"/>
                <a:tab algn="l" pos="2201760"/>
                <a:tab algn="l" pos="2650680"/>
                <a:tab algn="l" pos="3099960"/>
                <a:tab algn="l" pos="3549240"/>
                <a:tab algn="l" pos="3998520"/>
                <a:tab algn="l" pos="4447800"/>
                <a:tab algn="l" pos="4897080"/>
                <a:tab algn="l" pos="5346360"/>
                <a:tab algn="l" pos="5795640"/>
                <a:tab algn="l" pos="6244920"/>
                <a:tab algn="l" pos="6694200"/>
                <a:tab algn="l" pos="7143480"/>
                <a:tab algn="l" pos="7592760"/>
                <a:tab algn="l" pos="8042040"/>
              </a:tabLst>
            </a:pPr>
            <a:r>
              <a:rPr b="0" lang="sk-SK" sz="2800" spc="-1" strike="noStrike">
                <a:solidFill>
                  <a:srgbClr val="000000"/>
                </a:solidFill>
                <a:latin typeface="arial"/>
                <a:ea typeface="msgothic"/>
              </a:rPr>
              <a:t>Študenti a absolventi všeobecného a zubného lekárstva v anglickom jazyku.</a:t>
            </a:r>
            <a:endParaRPr b="0" lang="sk-SK" sz="2800" spc="-1" strike="noStrike">
              <a:latin typeface="Arial"/>
            </a:endParaRPr>
          </a:p>
          <a:p>
            <a:pPr marL="514440" indent="-514440">
              <a:lnSpc>
                <a:spcPct val="80000"/>
              </a:lnSpc>
              <a:spcAft>
                <a:spcPts val="1956"/>
              </a:spcAft>
              <a:buClr>
                <a:srgbClr val="000000"/>
              </a:buClr>
              <a:buSzPct val="90000"/>
              <a:buFont typeface="StarSymbol"/>
              <a:buAutoNum type="arabicPeriod"/>
              <a:tabLst>
                <a:tab algn="l" pos="-493920"/>
                <a:tab algn="l" pos="-44640"/>
                <a:tab algn="l" pos="404640"/>
                <a:tab algn="l" pos="853920"/>
                <a:tab algn="l" pos="1303200"/>
                <a:tab algn="l" pos="1752480"/>
                <a:tab algn="l" pos="2201760"/>
                <a:tab algn="l" pos="2650680"/>
                <a:tab algn="l" pos="3099960"/>
                <a:tab algn="l" pos="3549240"/>
                <a:tab algn="l" pos="3998520"/>
                <a:tab algn="l" pos="4447800"/>
                <a:tab algn="l" pos="4897080"/>
                <a:tab algn="l" pos="5346360"/>
                <a:tab algn="l" pos="5795640"/>
                <a:tab algn="l" pos="6244920"/>
                <a:tab algn="l" pos="6694200"/>
                <a:tab algn="l" pos="7143480"/>
                <a:tab algn="l" pos="7592760"/>
                <a:tab algn="l" pos="8042040"/>
              </a:tabLst>
            </a:pPr>
            <a:r>
              <a:rPr b="0" lang="sk-SK" sz="2800" spc="-1" strike="noStrike">
                <a:solidFill>
                  <a:srgbClr val="000000"/>
                </a:solidFill>
                <a:latin typeface="arial"/>
                <a:ea typeface="msgothic"/>
              </a:rPr>
              <a:t>Odporúčania.</a:t>
            </a:r>
            <a:endParaRPr b="0" lang="sk-SK" sz="2800" spc="-1" strike="noStrike">
              <a:latin typeface="Arial"/>
            </a:endParaRPr>
          </a:p>
        </p:txBody>
      </p:sp>
    </p:spTree>
  </p:cSld>
  <mc:AlternateContent>
    <mc:Choice Requires="p14">
      <p:transition spd="slow" p14:dur="3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9" name="TextShape 1"/>
          <p:cNvSpPr txBox="1"/>
          <p:nvPr/>
        </p:nvSpPr>
        <p:spPr>
          <a:xfrm>
            <a:off x="540000" y="182520"/>
            <a:ext cx="9000000" cy="1257480"/>
          </a:xfrm>
          <a:prstGeom prst="rect">
            <a:avLst/>
          </a:prstGeom>
          <a:noFill/>
          <a:ln w="12600">
            <a:noFill/>
          </a:ln>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sk-SK" sz="4400" spc="-1" strike="noStrike">
                <a:solidFill>
                  <a:srgbClr val="000000"/>
                </a:solidFill>
                <a:latin typeface="arial"/>
                <a:ea typeface="msgothic"/>
              </a:rPr>
              <a:t>Úvod do problematiky a demografia</a:t>
            </a:r>
            <a:endParaRPr b="0" lang="sk-SK" sz="4400" spc="-1" strike="noStrike">
              <a:latin typeface="Arial"/>
            </a:endParaRPr>
          </a:p>
        </p:txBody>
      </p:sp>
      <p:pic>
        <p:nvPicPr>
          <p:cNvPr id="510" name="" descr=""/>
          <p:cNvPicPr/>
          <p:nvPr/>
        </p:nvPicPr>
        <p:blipFill>
          <a:blip r:embed="rId1"/>
          <a:stretch/>
        </p:blipFill>
        <p:spPr>
          <a:xfrm>
            <a:off x="1041120" y="1803960"/>
            <a:ext cx="7997760" cy="4709880"/>
          </a:xfrm>
          <a:prstGeom prst="rect">
            <a:avLst/>
          </a:prstGeom>
          <a:ln w="12600">
            <a:noFill/>
          </a:ln>
        </p:spPr>
      </p:pic>
    </p:spTree>
  </p:cSld>
  <mc:AlternateContent>
    <mc:Choice Requires="p14">
      <p:transition spd="slow" p14:dur="3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1" name="Obrázek 4" descr=""/>
          <p:cNvPicPr/>
          <p:nvPr/>
        </p:nvPicPr>
        <p:blipFill>
          <a:blip r:embed="rId1"/>
          <a:stretch/>
        </p:blipFill>
        <p:spPr>
          <a:xfrm>
            <a:off x="491040" y="740520"/>
            <a:ext cx="9228600" cy="5694120"/>
          </a:xfrm>
          <a:prstGeom prst="rect">
            <a:avLst/>
          </a:prstGeom>
          <a:ln w="12600">
            <a:noFill/>
          </a:ln>
        </p:spPr>
      </p:pic>
    </p:spTree>
  </p:cSld>
  <mc:AlternateContent>
    <mc:Choice Requires="p14">
      <p:transition spd="slow" p14:dur="3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2" name="TextShape 1"/>
          <p:cNvSpPr txBox="1"/>
          <p:nvPr/>
        </p:nvSpPr>
        <p:spPr>
          <a:xfrm>
            <a:off x="540000" y="182520"/>
            <a:ext cx="9000000" cy="1257480"/>
          </a:xfrm>
          <a:prstGeom prst="rect">
            <a:avLst/>
          </a:prstGeom>
          <a:noFill/>
          <a:ln w="12600">
            <a:noFill/>
          </a:ln>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sk-SK" sz="2800" spc="-1" strike="noStrike">
                <a:solidFill>
                  <a:srgbClr val="000000"/>
                </a:solidFill>
                <a:latin typeface="arial"/>
                <a:ea typeface="msgothic"/>
              </a:rPr>
              <a:t>Študenti a absolventi všeobecného a zubného lekárstva v slovenskom jazyku</a:t>
            </a:r>
            <a:endParaRPr b="0" lang="sk-SK" sz="2800" spc="-1" strike="noStrike">
              <a:latin typeface="Arial"/>
            </a:endParaRPr>
          </a:p>
        </p:txBody>
      </p:sp>
      <p:pic>
        <p:nvPicPr>
          <p:cNvPr id="513" name="Zástupný symbol obrázku 2" descr=""/>
          <p:cNvPicPr/>
          <p:nvPr/>
        </p:nvPicPr>
        <p:blipFill>
          <a:blip r:embed="rId1"/>
          <a:stretch/>
        </p:blipFill>
        <p:spPr>
          <a:xfrm>
            <a:off x="208800" y="1936440"/>
            <a:ext cx="9696960" cy="1620000"/>
          </a:xfrm>
          <a:prstGeom prst="rect">
            <a:avLst/>
          </a:prstGeom>
          <a:ln w="0">
            <a:noFill/>
          </a:ln>
        </p:spPr>
      </p:pic>
      <p:pic>
        <p:nvPicPr>
          <p:cNvPr id="514" name="" descr=""/>
          <p:cNvPicPr/>
          <p:nvPr/>
        </p:nvPicPr>
        <p:blipFill>
          <a:blip r:embed="rId2"/>
          <a:stretch/>
        </p:blipFill>
        <p:spPr>
          <a:xfrm>
            <a:off x="208800" y="4052880"/>
            <a:ext cx="9696960" cy="1756800"/>
          </a:xfrm>
          <a:prstGeom prst="rect">
            <a:avLst/>
          </a:prstGeom>
          <a:ln w="12600">
            <a:noFill/>
          </a:ln>
        </p:spPr>
      </p:pic>
    </p:spTree>
  </p:cSld>
  <mc:AlternateContent>
    <mc:Choice Requires="p14">
      <p:transition spd="slow" p14:dur="3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5" name="Obrázek 4" descr=""/>
          <p:cNvPicPr/>
          <p:nvPr/>
        </p:nvPicPr>
        <p:blipFill>
          <a:blip r:embed="rId1"/>
          <a:stretch/>
        </p:blipFill>
        <p:spPr>
          <a:xfrm>
            <a:off x="0" y="694440"/>
            <a:ext cx="10080720" cy="5791320"/>
          </a:xfrm>
          <a:prstGeom prst="rect">
            <a:avLst/>
          </a:prstGeom>
          <a:ln w="12600">
            <a:noFill/>
          </a:ln>
        </p:spPr>
      </p:pic>
    </p:spTree>
  </p:cSld>
  <mc:AlternateContent>
    <mc:Choice Requires="p14">
      <p:transition spd="slow" p14:dur="3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6" name="TextShape 1"/>
          <p:cNvSpPr txBox="1"/>
          <p:nvPr/>
        </p:nvSpPr>
        <p:spPr>
          <a:xfrm>
            <a:off x="553680" y="182520"/>
            <a:ext cx="9346320" cy="1365480"/>
          </a:xfrm>
          <a:prstGeom prst="rect">
            <a:avLst/>
          </a:prstGeom>
          <a:noFill/>
          <a:ln w="12600">
            <a:noFill/>
          </a:ln>
        </p:spPr>
        <p:txBody>
          <a:bodyPr lIns="0" rIns="0" tIns="0" bIns="0" anchor="ctr" anchorCtr="1">
            <a:noAutofit/>
          </a:bodyPr>
          <a:p>
            <a:pPr algn="ctr">
              <a:lnSpc>
                <a:spcPct val="8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sk-SK" sz="2800" spc="-1" strike="noStrike">
                <a:solidFill>
                  <a:srgbClr val="000000"/>
                </a:solidFill>
                <a:latin typeface="arial"/>
                <a:ea typeface="msgothic"/>
              </a:rPr>
              <a:t>Študenti a absolventi všeobecného a zubného lekárstva v anglickom jazyku</a:t>
            </a:r>
            <a:endParaRPr b="0" lang="sk-SK" sz="2800" spc="-1" strike="noStrike">
              <a:latin typeface="Arial"/>
            </a:endParaRPr>
          </a:p>
        </p:txBody>
      </p:sp>
      <p:pic>
        <p:nvPicPr>
          <p:cNvPr id="517" name="" descr=""/>
          <p:cNvPicPr/>
          <p:nvPr/>
        </p:nvPicPr>
        <p:blipFill>
          <a:blip r:embed="rId1"/>
          <a:stretch/>
        </p:blipFill>
        <p:spPr>
          <a:xfrm>
            <a:off x="205200" y="2700000"/>
            <a:ext cx="9694800" cy="2880000"/>
          </a:xfrm>
          <a:prstGeom prst="rect">
            <a:avLst/>
          </a:prstGeom>
          <a:ln w="0">
            <a:noFill/>
          </a:ln>
        </p:spPr>
      </p:pic>
    </p:spTree>
  </p:cSld>
  <mc:AlternateContent>
    <mc:Choice Requires="p14">
      <p:transition spd="slow" p14:dur="3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8" name="Obrázek 4" descr=""/>
          <p:cNvPicPr/>
          <p:nvPr/>
        </p:nvPicPr>
        <p:blipFill>
          <a:blip r:embed="rId1"/>
          <a:stretch/>
        </p:blipFill>
        <p:spPr>
          <a:xfrm>
            <a:off x="0" y="626400"/>
            <a:ext cx="10080720" cy="5974200"/>
          </a:xfrm>
          <a:prstGeom prst="rect">
            <a:avLst/>
          </a:prstGeom>
          <a:ln w="12600">
            <a:noFill/>
          </a:ln>
        </p:spPr>
      </p:pic>
    </p:spTree>
  </p:cSld>
  <mc:AlternateContent>
    <mc:Choice Requires="p14">
      <p:transition spd="slow" p14:dur="3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9" name="Obrázek 4" descr=""/>
          <p:cNvPicPr/>
          <p:nvPr/>
        </p:nvPicPr>
        <p:blipFill>
          <a:blip r:embed="rId1"/>
          <a:stretch/>
        </p:blipFill>
        <p:spPr>
          <a:xfrm>
            <a:off x="0" y="674640"/>
            <a:ext cx="10080720" cy="5810760"/>
          </a:xfrm>
          <a:prstGeom prst="rect">
            <a:avLst/>
          </a:prstGeom>
          <a:ln w="12600">
            <a:noFill/>
          </a:ln>
        </p:spPr>
      </p:pic>
    </p:spTree>
  </p:cSld>
  <mc:AlternateContent>
    <mc:Choice Requires="p14">
      <p:transition spd="slow" p14:dur="3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99</TotalTime>
  <Application>LibreOffice/7.0.1.2$Linux_X86_64 LibreOffice_project/00$Build-2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2020-09-20T21:25:57Z</dcterms:created>
  <dc:creator/>
  <dc:description/>
  <dc:language>sk-SK</dc:language>
  <cp:lastModifiedBy>Michal </cp:lastModifiedBy>
  <dcterms:modified xsi:type="dcterms:W3CDTF">2020-09-22T12:04:10Z</dcterms:modified>
  <cp:revision>9</cp:revision>
  <dc:subject/>
  <dc:title>Inštitút zamestnanosti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